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334" r:id="rId3"/>
    <p:sldId id="332" r:id="rId4"/>
    <p:sldId id="333" r:id="rId5"/>
    <p:sldId id="331" r:id="rId6"/>
    <p:sldId id="257" r:id="rId7"/>
    <p:sldId id="259" r:id="rId8"/>
    <p:sldId id="335" r:id="rId9"/>
    <p:sldId id="336" r:id="rId10"/>
    <p:sldId id="337" r:id="rId11"/>
    <p:sldId id="338" r:id="rId12"/>
    <p:sldId id="339" r:id="rId13"/>
    <p:sldId id="340" r:id="rId14"/>
    <p:sldId id="260" r:id="rId15"/>
    <p:sldId id="341" r:id="rId16"/>
    <p:sldId id="342" r:id="rId17"/>
    <p:sldId id="351" r:id="rId18"/>
    <p:sldId id="292" r:id="rId19"/>
    <p:sldId id="261" r:id="rId20"/>
    <p:sldId id="291" r:id="rId21"/>
    <p:sldId id="262" r:id="rId22"/>
    <p:sldId id="293" r:id="rId23"/>
    <p:sldId id="294" r:id="rId24"/>
    <p:sldId id="295" r:id="rId25"/>
    <p:sldId id="263" r:id="rId26"/>
    <p:sldId id="296" r:id="rId27"/>
    <p:sldId id="297" r:id="rId28"/>
    <p:sldId id="298" r:id="rId29"/>
    <p:sldId id="299" r:id="rId30"/>
    <p:sldId id="330" r:id="rId31"/>
    <p:sldId id="347" r:id="rId32"/>
    <p:sldId id="348" r:id="rId33"/>
    <p:sldId id="264" r:id="rId34"/>
    <p:sldId id="343" r:id="rId35"/>
    <p:sldId id="344" r:id="rId36"/>
    <p:sldId id="301" r:id="rId37"/>
    <p:sldId id="349" r:id="rId38"/>
    <p:sldId id="350" r:id="rId39"/>
    <p:sldId id="302" r:id="rId40"/>
    <p:sldId id="303" r:id="rId41"/>
    <p:sldId id="305" r:id="rId42"/>
    <p:sldId id="306" r:id="rId43"/>
    <p:sldId id="304" r:id="rId44"/>
    <p:sldId id="307" r:id="rId45"/>
    <p:sldId id="266" r:id="rId46"/>
    <p:sldId id="267" r:id="rId47"/>
    <p:sldId id="312" r:id="rId48"/>
    <p:sldId id="309" r:id="rId49"/>
    <p:sldId id="314" r:id="rId50"/>
    <p:sldId id="352" r:id="rId51"/>
    <p:sldId id="310" r:id="rId52"/>
    <p:sldId id="317" r:id="rId53"/>
    <p:sldId id="268" r:id="rId54"/>
    <p:sldId id="311" r:id="rId55"/>
    <p:sldId id="315" r:id="rId56"/>
    <p:sldId id="316" r:id="rId57"/>
    <p:sldId id="269" r:id="rId58"/>
    <p:sldId id="318" r:id="rId59"/>
    <p:sldId id="319" r:id="rId60"/>
    <p:sldId id="324" r:id="rId61"/>
    <p:sldId id="323" r:id="rId62"/>
    <p:sldId id="322" r:id="rId63"/>
    <p:sldId id="325" r:id="rId64"/>
    <p:sldId id="271" r:id="rId65"/>
    <p:sldId id="326" r:id="rId66"/>
    <p:sldId id="327" r:id="rId67"/>
    <p:sldId id="328" r:id="rId68"/>
    <p:sldId id="329" r:id="rId69"/>
    <p:sldId id="272" r:id="rId70"/>
  </p:sldIdLst>
  <p:sldSz cx="18288000" cy="10287000"/>
  <p:notesSz cx="6858000" cy="9144000"/>
  <p:embeddedFontLst>
    <p:embeddedFont>
      <p:font typeface="Calibri" panose="020F0502020204030204" pitchFamily="34" charset="0"/>
      <p:regular r:id="rId71"/>
      <p:bold r:id="rId72"/>
      <p:italic r:id="rId73"/>
      <p:boldItalic r:id="rId74"/>
    </p:embeddedFont>
    <p:embeddedFont>
      <p:font typeface="Libre Baskerville" panose="020B0604020202020204" charset="0"/>
      <p:regular r:id="rId75"/>
    </p:embeddedFont>
    <p:embeddedFont>
      <p:font typeface="Libre Baskerville Bold" panose="020B0604020202020204" charset="0"/>
      <p:regular r:id="rId76"/>
    </p:embeddedFont>
    <p:embeddedFont>
      <p:font typeface="Public Sans" panose="020B0604020202020204" charset="0"/>
      <p:regular r:id="rId7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B66ABA5-6163-4D5E-B952-743EB09481B8}" v="41" dt="2021-06-24T06:02:40.10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3" autoAdjust="0"/>
    <p:restoredTop sz="94622" autoAdjust="0"/>
  </p:normalViewPr>
  <p:slideViewPr>
    <p:cSldViewPr>
      <p:cViewPr varScale="1">
        <p:scale>
          <a:sx n="66" d="100"/>
          <a:sy n="66" d="100"/>
        </p:scale>
        <p:origin x="120" y="4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font" Target="fonts/font6.fntdata"/><Relationship Id="rId7" Type="http://schemas.openxmlformats.org/officeDocument/2006/relationships/slide" Target="slides/slide6.xml"/><Relationship Id="rId71" Type="http://schemas.openxmlformats.org/officeDocument/2006/relationships/font" Target="fonts/font1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font" Target="fonts/font4.fntdata"/><Relationship Id="rId79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font" Target="fonts/font3.fntdata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font" Target="fonts/font7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font" Target="fonts/font2.fntdata"/><Relationship Id="rId80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font" Target="fonts/font5.fntdata"/><Relationship Id="rId83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aith Justice" userId="c86bc64b25e8b252" providerId="LiveId" clId="{2B66ABA5-6163-4D5E-B952-743EB09481B8}"/>
    <pc:docChg chg="undo custSel addSld delSld modSld sldOrd">
      <pc:chgData name="Faith Justice" userId="c86bc64b25e8b252" providerId="LiveId" clId="{2B66ABA5-6163-4D5E-B952-743EB09481B8}" dt="2021-06-25T12:46:00.670" v="615" actId="20577"/>
      <pc:docMkLst>
        <pc:docMk/>
      </pc:docMkLst>
      <pc:sldChg chg="modTransition">
        <pc:chgData name="Faith Justice" userId="c86bc64b25e8b252" providerId="LiveId" clId="{2B66ABA5-6163-4D5E-B952-743EB09481B8}" dt="2021-06-21T17:08:08.754" v="83"/>
        <pc:sldMkLst>
          <pc:docMk/>
          <pc:sldMk cId="0" sldId="256"/>
        </pc:sldMkLst>
      </pc:sldChg>
      <pc:sldChg chg="modTransition">
        <pc:chgData name="Faith Justice" userId="c86bc64b25e8b252" providerId="LiveId" clId="{2B66ABA5-6163-4D5E-B952-743EB09481B8}" dt="2021-06-21T17:08:30.483" v="84"/>
        <pc:sldMkLst>
          <pc:docMk/>
          <pc:sldMk cId="0" sldId="257"/>
        </pc:sldMkLst>
      </pc:sldChg>
      <pc:sldChg chg="modSp del mod">
        <pc:chgData name="Faith Justice" userId="c86bc64b25e8b252" providerId="LiveId" clId="{2B66ABA5-6163-4D5E-B952-743EB09481B8}" dt="2021-06-21T17:00:01.106" v="30" actId="47"/>
        <pc:sldMkLst>
          <pc:docMk/>
          <pc:sldMk cId="0" sldId="258"/>
        </pc:sldMkLst>
        <pc:spChg chg="mod">
          <ac:chgData name="Faith Justice" userId="c86bc64b25e8b252" providerId="LiveId" clId="{2B66ABA5-6163-4D5E-B952-743EB09481B8}" dt="2021-06-21T16:55:48.841" v="3" actId="6549"/>
          <ac:spMkLst>
            <pc:docMk/>
            <pc:sldMk cId="0" sldId="258"/>
            <ac:spMk id="7" creationId="{00000000-0000-0000-0000-000000000000}"/>
          </ac:spMkLst>
        </pc:spChg>
      </pc:sldChg>
      <pc:sldChg chg="delSp modSp mod modTransition">
        <pc:chgData name="Faith Justice" userId="c86bc64b25e8b252" providerId="LiveId" clId="{2B66ABA5-6163-4D5E-B952-743EB09481B8}" dt="2021-06-21T17:10:05.371" v="104" actId="478"/>
        <pc:sldMkLst>
          <pc:docMk/>
          <pc:sldMk cId="0" sldId="259"/>
        </pc:sldMkLst>
        <pc:spChg chg="del mod">
          <ac:chgData name="Faith Justice" userId="c86bc64b25e8b252" providerId="LiveId" clId="{2B66ABA5-6163-4D5E-B952-743EB09481B8}" dt="2021-06-21T17:09:41.752" v="94" actId="478"/>
          <ac:spMkLst>
            <pc:docMk/>
            <pc:sldMk cId="0" sldId="259"/>
            <ac:spMk id="21" creationId="{00000000-0000-0000-0000-000000000000}"/>
          </ac:spMkLst>
        </pc:spChg>
        <pc:spChg chg="del">
          <ac:chgData name="Faith Justice" userId="c86bc64b25e8b252" providerId="LiveId" clId="{2B66ABA5-6163-4D5E-B952-743EB09481B8}" dt="2021-06-21T17:09:45.556" v="96" actId="478"/>
          <ac:spMkLst>
            <pc:docMk/>
            <pc:sldMk cId="0" sldId="259"/>
            <ac:spMk id="22" creationId="{00000000-0000-0000-0000-000000000000}"/>
          </ac:spMkLst>
        </pc:spChg>
        <pc:spChg chg="del">
          <ac:chgData name="Faith Justice" userId="c86bc64b25e8b252" providerId="LiveId" clId="{2B66ABA5-6163-4D5E-B952-743EB09481B8}" dt="2021-06-21T17:09:50.529" v="98" actId="478"/>
          <ac:spMkLst>
            <pc:docMk/>
            <pc:sldMk cId="0" sldId="259"/>
            <ac:spMk id="23" creationId="{00000000-0000-0000-0000-000000000000}"/>
          </ac:spMkLst>
        </pc:spChg>
        <pc:spChg chg="del">
          <ac:chgData name="Faith Justice" userId="c86bc64b25e8b252" providerId="LiveId" clId="{2B66ABA5-6163-4D5E-B952-743EB09481B8}" dt="2021-06-21T17:09:54.977" v="100" actId="478"/>
          <ac:spMkLst>
            <pc:docMk/>
            <pc:sldMk cId="0" sldId="259"/>
            <ac:spMk id="28" creationId="{00000000-0000-0000-0000-000000000000}"/>
          </ac:spMkLst>
        </pc:spChg>
        <pc:spChg chg="del">
          <ac:chgData name="Faith Justice" userId="c86bc64b25e8b252" providerId="LiveId" clId="{2B66ABA5-6163-4D5E-B952-743EB09481B8}" dt="2021-06-21T17:10:00.720" v="102" actId="478"/>
          <ac:spMkLst>
            <pc:docMk/>
            <pc:sldMk cId="0" sldId="259"/>
            <ac:spMk id="33" creationId="{00000000-0000-0000-0000-000000000000}"/>
          </ac:spMkLst>
        </pc:spChg>
        <pc:spChg chg="del">
          <ac:chgData name="Faith Justice" userId="c86bc64b25e8b252" providerId="LiveId" clId="{2B66ABA5-6163-4D5E-B952-743EB09481B8}" dt="2021-06-21T17:10:05.371" v="104" actId="478"/>
          <ac:spMkLst>
            <pc:docMk/>
            <pc:sldMk cId="0" sldId="259"/>
            <ac:spMk id="38" creationId="{00000000-0000-0000-0000-000000000000}"/>
          </ac:spMkLst>
        </pc:spChg>
        <pc:grpChg chg="del">
          <ac:chgData name="Faith Justice" userId="c86bc64b25e8b252" providerId="LiveId" clId="{2B66ABA5-6163-4D5E-B952-743EB09481B8}" dt="2021-06-21T17:09:43.500" v="95" actId="478"/>
          <ac:grpSpMkLst>
            <pc:docMk/>
            <pc:sldMk cId="0" sldId="259"/>
            <ac:grpSpMk id="2" creationId="{00000000-0000-0000-0000-000000000000}"/>
          </ac:grpSpMkLst>
        </pc:grpChg>
        <pc:grpChg chg="del">
          <ac:chgData name="Faith Justice" userId="c86bc64b25e8b252" providerId="LiveId" clId="{2B66ABA5-6163-4D5E-B952-743EB09481B8}" dt="2021-06-21T17:09:39.149" v="93" actId="478"/>
          <ac:grpSpMkLst>
            <pc:docMk/>
            <pc:sldMk cId="0" sldId="259"/>
            <ac:grpSpMk id="10" creationId="{00000000-0000-0000-0000-000000000000}"/>
          </ac:grpSpMkLst>
        </pc:grpChg>
        <pc:grpChg chg="del">
          <ac:chgData name="Faith Justice" userId="c86bc64b25e8b252" providerId="LiveId" clId="{2B66ABA5-6163-4D5E-B952-743EB09481B8}" dt="2021-06-21T17:09:48.378" v="97" actId="478"/>
          <ac:grpSpMkLst>
            <pc:docMk/>
            <pc:sldMk cId="0" sldId="259"/>
            <ac:grpSpMk id="14" creationId="{00000000-0000-0000-0000-000000000000}"/>
          </ac:grpSpMkLst>
        </pc:grpChg>
        <pc:grpChg chg="del">
          <ac:chgData name="Faith Justice" userId="c86bc64b25e8b252" providerId="LiveId" clId="{2B66ABA5-6163-4D5E-B952-743EB09481B8}" dt="2021-06-21T17:09:52.102" v="99" actId="478"/>
          <ac:grpSpMkLst>
            <pc:docMk/>
            <pc:sldMk cId="0" sldId="259"/>
            <ac:grpSpMk id="24" creationId="{00000000-0000-0000-0000-000000000000}"/>
          </ac:grpSpMkLst>
        </pc:grpChg>
        <pc:grpChg chg="del">
          <ac:chgData name="Faith Justice" userId="c86bc64b25e8b252" providerId="LiveId" clId="{2B66ABA5-6163-4D5E-B952-743EB09481B8}" dt="2021-06-21T17:09:57.978" v="101" actId="478"/>
          <ac:grpSpMkLst>
            <pc:docMk/>
            <pc:sldMk cId="0" sldId="259"/>
            <ac:grpSpMk id="29" creationId="{00000000-0000-0000-0000-000000000000}"/>
          </ac:grpSpMkLst>
        </pc:grpChg>
        <pc:grpChg chg="del">
          <ac:chgData name="Faith Justice" userId="c86bc64b25e8b252" providerId="LiveId" clId="{2B66ABA5-6163-4D5E-B952-743EB09481B8}" dt="2021-06-21T17:10:02.986" v="103" actId="478"/>
          <ac:grpSpMkLst>
            <pc:docMk/>
            <pc:sldMk cId="0" sldId="259"/>
            <ac:grpSpMk id="34" creationId="{00000000-0000-0000-0000-000000000000}"/>
          </ac:grpSpMkLst>
        </pc:grpChg>
      </pc:sldChg>
      <pc:sldChg chg="delSp modSp mod modTransition">
        <pc:chgData name="Faith Justice" userId="c86bc64b25e8b252" providerId="LiveId" clId="{2B66ABA5-6163-4D5E-B952-743EB09481B8}" dt="2021-06-21T17:15:52.154" v="154"/>
        <pc:sldMkLst>
          <pc:docMk/>
          <pc:sldMk cId="0" sldId="260"/>
        </pc:sldMkLst>
        <pc:spChg chg="mod">
          <ac:chgData name="Faith Justice" userId="c86bc64b25e8b252" providerId="LiveId" clId="{2B66ABA5-6163-4D5E-B952-743EB09481B8}" dt="2021-06-21T17:14:35.101" v="143" actId="6549"/>
          <ac:spMkLst>
            <pc:docMk/>
            <pc:sldMk cId="0" sldId="260"/>
            <ac:spMk id="2" creationId="{00000000-0000-0000-0000-000000000000}"/>
          </ac:spMkLst>
        </pc:spChg>
        <pc:spChg chg="del">
          <ac:chgData name="Faith Justice" userId="c86bc64b25e8b252" providerId="LiveId" clId="{2B66ABA5-6163-4D5E-B952-743EB09481B8}" dt="2021-06-21T17:15:15.595" v="148" actId="478"/>
          <ac:spMkLst>
            <pc:docMk/>
            <pc:sldMk cId="0" sldId="260"/>
            <ac:spMk id="5" creationId="{00000000-0000-0000-0000-000000000000}"/>
          </ac:spMkLst>
        </pc:spChg>
        <pc:spChg chg="del">
          <ac:chgData name="Faith Justice" userId="c86bc64b25e8b252" providerId="LiveId" clId="{2B66ABA5-6163-4D5E-B952-743EB09481B8}" dt="2021-06-21T17:14:40.883" v="145" actId="478"/>
          <ac:spMkLst>
            <pc:docMk/>
            <pc:sldMk cId="0" sldId="260"/>
            <ac:spMk id="17" creationId="{00000000-0000-0000-0000-000000000000}"/>
          </ac:spMkLst>
        </pc:spChg>
        <pc:spChg chg="del">
          <ac:chgData name="Faith Justice" userId="c86bc64b25e8b252" providerId="LiveId" clId="{2B66ABA5-6163-4D5E-B952-743EB09481B8}" dt="2021-06-21T17:15:13.447" v="147" actId="478"/>
          <ac:spMkLst>
            <pc:docMk/>
            <pc:sldMk cId="0" sldId="260"/>
            <ac:spMk id="18" creationId="{00000000-0000-0000-0000-000000000000}"/>
          </ac:spMkLst>
        </pc:spChg>
        <pc:spChg chg="del">
          <ac:chgData name="Faith Justice" userId="c86bc64b25e8b252" providerId="LiveId" clId="{2B66ABA5-6163-4D5E-B952-743EB09481B8}" dt="2021-06-21T17:14:43.666" v="146" actId="478"/>
          <ac:spMkLst>
            <pc:docMk/>
            <pc:sldMk cId="0" sldId="260"/>
            <ac:spMk id="19" creationId="{00000000-0000-0000-0000-000000000000}"/>
          </ac:spMkLst>
        </pc:spChg>
        <pc:grpChg chg="del">
          <ac:chgData name="Faith Justice" userId="c86bc64b25e8b252" providerId="LiveId" clId="{2B66ABA5-6163-4D5E-B952-743EB09481B8}" dt="2021-06-21T17:15:18.452" v="149" actId="478"/>
          <ac:grpSpMkLst>
            <pc:docMk/>
            <pc:sldMk cId="0" sldId="260"/>
            <ac:grpSpMk id="6" creationId="{00000000-0000-0000-0000-000000000000}"/>
          </ac:grpSpMkLst>
        </pc:grpChg>
        <pc:grpChg chg="del">
          <ac:chgData name="Faith Justice" userId="c86bc64b25e8b252" providerId="LiveId" clId="{2B66ABA5-6163-4D5E-B952-743EB09481B8}" dt="2021-06-21T17:14:39.018" v="144" actId="478"/>
          <ac:grpSpMkLst>
            <pc:docMk/>
            <pc:sldMk cId="0" sldId="260"/>
            <ac:grpSpMk id="10" creationId="{00000000-0000-0000-0000-000000000000}"/>
          </ac:grpSpMkLst>
        </pc:grpChg>
      </pc:sldChg>
      <pc:sldChg chg="modSp mod modTransition">
        <pc:chgData name="Faith Justice" userId="c86bc64b25e8b252" providerId="LiveId" clId="{2B66ABA5-6163-4D5E-B952-743EB09481B8}" dt="2021-06-25T03:43:49.983" v="609" actId="20577"/>
        <pc:sldMkLst>
          <pc:docMk/>
          <pc:sldMk cId="0" sldId="262"/>
        </pc:sldMkLst>
        <pc:spChg chg="mod">
          <ac:chgData name="Faith Justice" userId="c86bc64b25e8b252" providerId="LiveId" clId="{2B66ABA5-6163-4D5E-B952-743EB09481B8}" dt="2021-06-25T03:43:49.983" v="609" actId="20577"/>
          <ac:spMkLst>
            <pc:docMk/>
            <pc:sldMk cId="0" sldId="262"/>
            <ac:spMk id="26" creationId="{00000000-0000-0000-0000-000000000000}"/>
          </ac:spMkLst>
        </pc:spChg>
      </pc:sldChg>
      <pc:sldChg chg="modTransition">
        <pc:chgData name="Faith Justice" userId="c86bc64b25e8b252" providerId="LiveId" clId="{2B66ABA5-6163-4D5E-B952-743EB09481B8}" dt="2021-06-21T17:18:02.769" v="157"/>
        <pc:sldMkLst>
          <pc:docMk/>
          <pc:sldMk cId="0" sldId="263"/>
        </pc:sldMkLst>
      </pc:sldChg>
      <pc:sldChg chg="modSp mod modTransition">
        <pc:chgData name="Faith Justice" userId="c86bc64b25e8b252" providerId="LiveId" clId="{2B66ABA5-6163-4D5E-B952-743EB09481B8}" dt="2021-06-21T17:20:09.237" v="162" actId="6549"/>
        <pc:sldMkLst>
          <pc:docMk/>
          <pc:sldMk cId="0" sldId="264"/>
        </pc:sldMkLst>
        <pc:spChg chg="mod">
          <ac:chgData name="Faith Justice" userId="c86bc64b25e8b252" providerId="LiveId" clId="{2B66ABA5-6163-4D5E-B952-743EB09481B8}" dt="2021-06-21T17:20:09.237" v="162" actId="6549"/>
          <ac:spMkLst>
            <pc:docMk/>
            <pc:sldMk cId="0" sldId="264"/>
            <ac:spMk id="3" creationId="{00000000-0000-0000-0000-000000000000}"/>
          </ac:spMkLst>
        </pc:spChg>
      </pc:sldChg>
      <pc:sldChg chg="del ord modTransition">
        <pc:chgData name="Faith Justice" userId="c86bc64b25e8b252" providerId="LiveId" clId="{2B66ABA5-6163-4D5E-B952-743EB09481B8}" dt="2021-06-24T06:01:22.528" v="575" actId="47"/>
        <pc:sldMkLst>
          <pc:docMk/>
          <pc:sldMk cId="0" sldId="265"/>
        </pc:sldMkLst>
      </pc:sldChg>
      <pc:sldChg chg="ord modTransition">
        <pc:chgData name="Faith Justice" userId="c86bc64b25e8b252" providerId="LiveId" clId="{2B66ABA5-6163-4D5E-B952-743EB09481B8}" dt="2021-06-23T23:49:41.454" v="201"/>
        <pc:sldMkLst>
          <pc:docMk/>
          <pc:sldMk cId="0" sldId="266"/>
        </pc:sldMkLst>
      </pc:sldChg>
      <pc:sldChg chg="delSp modSp mod ord modTransition">
        <pc:chgData name="Faith Justice" userId="c86bc64b25e8b252" providerId="LiveId" clId="{2B66ABA5-6163-4D5E-B952-743EB09481B8}" dt="2021-06-24T06:14:44.883" v="599" actId="1076"/>
        <pc:sldMkLst>
          <pc:docMk/>
          <pc:sldMk cId="0" sldId="267"/>
        </pc:sldMkLst>
        <pc:spChg chg="del">
          <ac:chgData name="Faith Justice" userId="c86bc64b25e8b252" providerId="LiveId" clId="{2B66ABA5-6163-4D5E-B952-743EB09481B8}" dt="2021-06-24T06:14:27.481" v="597" actId="478"/>
          <ac:spMkLst>
            <pc:docMk/>
            <pc:sldMk cId="0" sldId="267"/>
            <ac:spMk id="3" creationId="{00000000-0000-0000-0000-000000000000}"/>
          </ac:spMkLst>
        </pc:spChg>
        <pc:spChg chg="del mod">
          <ac:chgData name="Faith Justice" userId="c86bc64b25e8b252" providerId="LiveId" clId="{2B66ABA5-6163-4D5E-B952-743EB09481B8}" dt="2021-06-24T06:14:37.244" v="598" actId="478"/>
          <ac:spMkLst>
            <pc:docMk/>
            <pc:sldMk cId="0" sldId="267"/>
            <ac:spMk id="4" creationId="{00000000-0000-0000-0000-000000000000}"/>
          </ac:spMkLst>
        </pc:spChg>
        <pc:spChg chg="mod">
          <ac:chgData name="Faith Justice" userId="c86bc64b25e8b252" providerId="LiveId" clId="{2B66ABA5-6163-4D5E-B952-743EB09481B8}" dt="2021-06-24T06:14:44.883" v="599" actId="1076"/>
          <ac:spMkLst>
            <pc:docMk/>
            <pc:sldMk cId="0" sldId="267"/>
            <ac:spMk id="13" creationId="{00000000-0000-0000-0000-000000000000}"/>
          </ac:spMkLst>
        </pc:spChg>
      </pc:sldChg>
      <pc:sldChg chg="delSp mod ord">
        <pc:chgData name="Faith Justice" userId="c86bc64b25e8b252" providerId="LiveId" clId="{2B66ABA5-6163-4D5E-B952-743EB09481B8}" dt="2021-06-24T06:11:24.282" v="588" actId="478"/>
        <pc:sldMkLst>
          <pc:docMk/>
          <pc:sldMk cId="0" sldId="268"/>
        </pc:sldMkLst>
        <pc:spChg chg="del">
          <ac:chgData name="Faith Justice" userId="c86bc64b25e8b252" providerId="LiveId" clId="{2B66ABA5-6163-4D5E-B952-743EB09481B8}" dt="2021-06-24T06:11:24.282" v="588" actId="478"/>
          <ac:spMkLst>
            <pc:docMk/>
            <pc:sldMk cId="0" sldId="268"/>
            <ac:spMk id="8" creationId="{00000000-0000-0000-0000-000000000000}"/>
          </ac:spMkLst>
        </pc:spChg>
      </pc:sldChg>
      <pc:sldChg chg="modTransition">
        <pc:chgData name="Faith Justice" userId="c86bc64b25e8b252" providerId="LiveId" clId="{2B66ABA5-6163-4D5E-B952-743EB09481B8}" dt="2021-06-21T17:24:02.946" v="170"/>
        <pc:sldMkLst>
          <pc:docMk/>
          <pc:sldMk cId="0" sldId="269"/>
        </pc:sldMkLst>
      </pc:sldChg>
      <pc:sldChg chg="modTransition">
        <pc:chgData name="Faith Justice" userId="c86bc64b25e8b252" providerId="LiveId" clId="{2B66ABA5-6163-4D5E-B952-743EB09481B8}" dt="2021-06-21T17:32:18.322" v="192"/>
        <pc:sldMkLst>
          <pc:docMk/>
          <pc:sldMk cId="0" sldId="271"/>
        </pc:sldMkLst>
      </pc:sldChg>
      <pc:sldChg chg="modTransition">
        <pc:chgData name="Faith Justice" userId="c86bc64b25e8b252" providerId="LiveId" clId="{2B66ABA5-6163-4D5E-B952-743EB09481B8}" dt="2021-06-21T17:33:03.250" v="193"/>
        <pc:sldMkLst>
          <pc:docMk/>
          <pc:sldMk cId="0" sldId="272"/>
        </pc:sldMkLst>
      </pc:sldChg>
      <pc:sldChg chg="del">
        <pc:chgData name="Faith Justice" userId="c86bc64b25e8b252" providerId="LiveId" clId="{2B66ABA5-6163-4D5E-B952-743EB09481B8}" dt="2021-06-24T05:42:22.606" v="506" actId="47"/>
        <pc:sldMkLst>
          <pc:docMk/>
          <pc:sldMk cId="0" sldId="273"/>
        </pc:sldMkLst>
      </pc:sldChg>
      <pc:sldChg chg="del">
        <pc:chgData name="Faith Justice" userId="c86bc64b25e8b252" providerId="LiveId" clId="{2B66ABA5-6163-4D5E-B952-743EB09481B8}" dt="2021-06-24T05:42:24.308" v="507" actId="47"/>
        <pc:sldMkLst>
          <pc:docMk/>
          <pc:sldMk cId="0" sldId="274"/>
        </pc:sldMkLst>
      </pc:sldChg>
      <pc:sldChg chg="modSp del mod ord">
        <pc:chgData name="Faith Justice" userId="c86bc64b25e8b252" providerId="LiveId" clId="{2B66ABA5-6163-4D5E-B952-743EB09481B8}" dt="2021-06-24T05:39:22.925" v="500" actId="47"/>
        <pc:sldMkLst>
          <pc:docMk/>
          <pc:sldMk cId="0" sldId="275"/>
        </pc:sldMkLst>
        <pc:spChg chg="mod">
          <ac:chgData name="Faith Justice" userId="c86bc64b25e8b252" providerId="LiveId" clId="{2B66ABA5-6163-4D5E-B952-743EB09481B8}" dt="2021-06-24T05:30:50.466" v="364" actId="6549"/>
          <ac:spMkLst>
            <pc:docMk/>
            <pc:sldMk cId="0" sldId="275"/>
            <ac:spMk id="2" creationId="{00000000-0000-0000-0000-000000000000}"/>
          </ac:spMkLst>
        </pc:spChg>
      </pc:sldChg>
      <pc:sldChg chg="del">
        <pc:chgData name="Faith Justice" userId="c86bc64b25e8b252" providerId="LiveId" clId="{2B66ABA5-6163-4D5E-B952-743EB09481B8}" dt="2021-06-24T05:42:26.983" v="508" actId="47"/>
        <pc:sldMkLst>
          <pc:docMk/>
          <pc:sldMk cId="0" sldId="276"/>
        </pc:sldMkLst>
      </pc:sldChg>
      <pc:sldChg chg="del">
        <pc:chgData name="Faith Justice" userId="c86bc64b25e8b252" providerId="LiveId" clId="{2B66ABA5-6163-4D5E-B952-743EB09481B8}" dt="2021-06-24T05:42:32.374" v="509" actId="47"/>
        <pc:sldMkLst>
          <pc:docMk/>
          <pc:sldMk cId="0" sldId="277"/>
        </pc:sldMkLst>
      </pc:sldChg>
      <pc:sldChg chg="del">
        <pc:chgData name="Faith Justice" userId="c86bc64b25e8b252" providerId="LiveId" clId="{2B66ABA5-6163-4D5E-B952-743EB09481B8}" dt="2021-06-24T05:42:34.099" v="510" actId="47"/>
        <pc:sldMkLst>
          <pc:docMk/>
          <pc:sldMk cId="0" sldId="278"/>
        </pc:sldMkLst>
      </pc:sldChg>
      <pc:sldChg chg="del">
        <pc:chgData name="Faith Justice" userId="c86bc64b25e8b252" providerId="LiveId" clId="{2B66ABA5-6163-4D5E-B952-743EB09481B8}" dt="2021-06-24T05:42:36.049" v="511" actId="47"/>
        <pc:sldMkLst>
          <pc:docMk/>
          <pc:sldMk cId="0" sldId="279"/>
        </pc:sldMkLst>
      </pc:sldChg>
      <pc:sldChg chg="del">
        <pc:chgData name="Faith Justice" userId="c86bc64b25e8b252" providerId="LiveId" clId="{2B66ABA5-6163-4D5E-B952-743EB09481B8}" dt="2021-06-24T05:42:37.721" v="512" actId="47"/>
        <pc:sldMkLst>
          <pc:docMk/>
          <pc:sldMk cId="0" sldId="280"/>
        </pc:sldMkLst>
      </pc:sldChg>
      <pc:sldChg chg="del">
        <pc:chgData name="Faith Justice" userId="c86bc64b25e8b252" providerId="LiveId" clId="{2B66ABA5-6163-4D5E-B952-743EB09481B8}" dt="2021-06-24T05:42:39.409" v="513" actId="47"/>
        <pc:sldMkLst>
          <pc:docMk/>
          <pc:sldMk cId="0" sldId="281"/>
        </pc:sldMkLst>
      </pc:sldChg>
      <pc:sldChg chg="del">
        <pc:chgData name="Faith Justice" userId="c86bc64b25e8b252" providerId="LiveId" clId="{2B66ABA5-6163-4D5E-B952-743EB09481B8}" dt="2021-06-24T05:42:41.426" v="514" actId="47"/>
        <pc:sldMkLst>
          <pc:docMk/>
          <pc:sldMk cId="0" sldId="282"/>
        </pc:sldMkLst>
      </pc:sldChg>
      <pc:sldChg chg="del">
        <pc:chgData name="Faith Justice" userId="c86bc64b25e8b252" providerId="LiveId" clId="{2B66ABA5-6163-4D5E-B952-743EB09481B8}" dt="2021-06-24T05:42:43.412" v="515" actId="47"/>
        <pc:sldMkLst>
          <pc:docMk/>
          <pc:sldMk cId="0" sldId="283"/>
        </pc:sldMkLst>
      </pc:sldChg>
      <pc:sldChg chg="del">
        <pc:chgData name="Faith Justice" userId="c86bc64b25e8b252" providerId="LiveId" clId="{2B66ABA5-6163-4D5E-B952-743EB09481B8}" dt="2021-06-24T05:42:44.961" v="516" actId="47"/>
        <pc:sldMkLst>
          <pc:docMk/>
          <pc:sldMk cId="0" sldId="284"/>
        </pc:sldMkLst>
      </pc:sldChg>
      <pc:sldChg chg="del">
        <pc:chgData name="Faith Justice" userId="c86bc64b25e8b252" providerId="LiveId" clId="{2B66ABA5-6163-4D5E-B952-743EB09481B8}" dt="2021-06-24T05:42:46.331" v="517" actId="47"/>
        <pc:sldMkLst>
          <pc:docMk/>
          <pc:sldMk cId="0" sldId="285"/>
        </pc:sldMkLst>
      </pc:sldChg>
      <pc:sldChg chg="del">
        <pc:chgData name="Faith Justice" userId="c86bc64b25e8b252" providerId="LiveId" clId="{2B66ABA5-6163-4D5E-B952-743EB09481B8}" dt="2021-06-24T05:42:47.763" v="518" actId="47"/>
        <pc:sldMkLst>
          <pc:docMk/>
          <pc:sldMk cId="0" sldId="286"/>
        </pc:sldMkLst>
      </pc:sldChg>
      <pc:sldChg chg="del">
        <pc:chgData name="Faith Justice" userId="c86bc64b25e8b252" providerId="LiveId" clId="{2B66ABA5-6163-4D5E-B952-743EB09481B8}" dt="2021-06-24T05:42:49.297" v="519" actId="47"/>
        <pc:sldMkLst>
          <pc:docMk/>
          <pc:sldMk cId="0" sldId="287"/>
        </pc:sldMkLst>
      </pc:sldChg>
      <pc:sldChg chg="del">
        <pc:chgData name="Faith Justice" userId="c86bc64b25e8b252" providerId="LiveId" clId="{2B66ABA5-6163-4D5E-B952-743EB09481B8}" dt="2021-06-24T05:43:02.332" v="520" actId="47"/>
        <pc:sldMkLst>
          <pc:docMk/>
          <pc:sldMk cId="0" sldId="288"/>
        </pc:sldMkLst>
      </pc:sldChg>
      <pc:sldChg chg="del">
        <pc:chgData name="Faith Justice" userId="c86bc64b25e8b252" providerId="LiveId" clId="{2B66ABA5-6163-4D5E-B952-743EB09481B8}" dt="2021-06-24T05:43:03.680" v="521" actId="47"/>
        <pc:sldMkLst>
          <pc:docMk/>
          <pc:sldMk cId="0" sldId="289"/>
        </pc:sldMkLst>
      </pc:sldChg>
      <pc:sldChg chg="del">
        <pc:chgData name="Faith Justice" userId="c86bc64b25e8b252" providerId="LiveId" clId="{2B66ABA5-6163-4D5E-B952-743EB09481B8}" dt="2021-06-24T05:43:05.251" v="522" actId="47"/>
        <pc:sldMkLst>
          <pc:docMk/>
          <pc:sldMk cId="0" sldId="290"/>
        </pc:sldMkLst>
      </pc:sldChg>
      <pc:sldChg chg="modSp mod">
        <pc:chgData name="Faith Justice" userId="c86bc64b25e8b252" providerId="LiveId" clId="{2B66ABA5-6163-4D5E-B952-743EB09481B8}" dt="2021-06-22T16:02:35.658" v="196" actId="6549"/>
        <pc:sldMkLst>
          <pc:docMk/>
          <pc:sldMk cId="4184853663" sldId="291"/>
        </pc:sldMkLst>
        <pc:spChg chg="mod">
          <ac:chgData name="Faith Justice" userId="c86bc64b25e8b252" providerId="LiveId" clId="{2B66ABA5-6163-4D5E-B952-743EB09481B8}" dt="2021-06-22T16:02:35.658" v="196" actId="6549"/>
          <ac:spMkLst>
            <pc:docMk/>
            <pc:sldMk cId="4184853663" sldId="291"/>
            <ac:spMk id="4" creationId="{00000000-0000-0000-0000-000000000000}"/>
          </ac:spMkLst>
        </pc:spChg>
      </pc:sldChg>
      <pc:sldChg chg="modTransition">
        <pc:chgData name="Faith Justice" userId="c86bc64b25e8b252" providerId="LiveId" clId="{2B66ABA5-6163-4D5E-B952-743EB09481B8}" dt="2021-06-21T17:16:16.709" v="155"/>
        <pc:sldMkLst>
          <pc:docMk/>
          <pc:sldMk cId="741324569" sldId="292"/>
        </pc:sldMkLst>
      </pc:sldChg>
      <pc:sldChg chg="modSp mod">
        <pc:chgData name="Faith Justice" userId="c86bc64b25e8b252" providerId="LiveId" clId="{2B66ABA5-6163-4D5E-B952-743EB09481B8}" dt="2021-06-25T12:45:50.838" v="613" actId="20577"/>
        <pc:sldMkLst>
          <pc:docMk/>
          <pc:sldMk cId="488631035" sldId="293"/>
        </pc:sldMkLst>
        <pc:spChg chg="mod">
          <ac:chgData name="Faith Justice" userId="c86bc64b25e8b252" providerId="LiveId" clId="{2B66ABA5-6163-4D5E-B952-743EB09481B8}" dt="2021-06-25T12:45:50.838" v="613" actId="20577"/>
          <ac:spMkLst>
            <pc:docMk/>
            <pc:sldMk cId="488631035" sldId="293"/>
            <ac:spMk id="26" creationId="{00000000-0000-0000-0000-000000000000}"/>
          </ac:spMkLst>
        </pc:spChg>
      </pc:sldChg>
      <pc:sldChg chg="modSp mod">
        <pc:chgData name="Faith Justice" userId="c86bc64b25e8b252" providerId="LiveId" clId="{2B66ABA5-6163-4D5E-B952-743EB09481B8}" dt="2021-06-25T12:45:55.813" v="614" actId="20577"/>
        <pc:sldMkLst>
          <pc:docMk/>
          <pc:sldMk cId="2706461973" sldId="294"/>
        </pc:sldMkLst>
        <pc:spChg chg="mod">
          <ac:chgData name="Faith Justice" userId="c86bc64b25e8b252" providerId="LiveId" clId="{2B66ABA5-6163-4D5E-B952-743EB09481B8}" dt="2021-06-25T12:45:55.813" v="614" actId="20577"/>
          <ac:spMkLst>
            <pc:docMk/>
            <pc:sldMk cId="2706461973" sldId="294"/>
            <ac:spMk id="26" creationId="{00000000-0000-0000-0000-000000000000}"/>
          </ac:spMkLst>
        </pc:spChg>
      </pc:sldChg>
      <pc:sldChg chg="modSp mod">
        <pc:chgData name="Faith Justice" userId="c86bc64b25e8b252" providerId="LiveId" clId="{2B66ABA5-6163-4D5E-B952-743EB09481B8}" dt="2021-06-25T12:46:00.670" v="615" actId="20577"/>
        <pc:sldMkLst>
          <pc:docMk/>
          <pc:sldMk cId="2271642569" sldId="295"/>
        </pc:sldMkLst>
        <pc:spChg chg="mod">
          <ac:chgData name="Faith Justice" userId="c86bc64b25e8b252" providerId="LiveId" clId="{2B66ABA5-6163-4D5E-B952-743EB09481B8}" dt="2021-06-25T12:46:00.670" v="615" actId="20577"/>
          <ac:spMkLst>
            <pc:docMk/>
            <pc:sldMk cId="2271642569" sldId="295"/>
            <ac:spMk id="26" creationId="{00000000-0000-0000-0000-000000000000}"/>
          </ac:spMkLst>
        </pc:spChg>
      </pc:sldChg>
      <pc:sldChg chg="modSp mod">
        <pc:chgData name="Faith Justice" userId="c86bc64b25e8b252" providerId="LiveId" clId="{2B66ABA5-6163-4D5E-B952-743EB09481B8}" dt="2021-06-22T16:03:12.583" v="197" actId="5793"/>
        <pc:sldMkLst>
          <pc:docMk/>
          <pc:sldMk cId="3685823566" sldId="297"/>
        </pc:sldMkLst>
        <pc:spChg chg="mod">
          <ac:chgData name="Faith Justice" userId="c86bc64b25e8b252" providerId="LiveId" clId="{2B66ABA5-6163-4D5E-B952-743EB09481B8}" dt="2021-06-22T16:03:12.583" v="197" actId="5793"/>
          <ac:spMkLst>
            <pc:docMk/>
            <pc:sldMk cId="3685823566" sldId="297"/>
            <ac:spMk id="34" creationId="{00000000-0000-0000-0000-000000000000}"/>
          </ac:spMkLst>
        </pc:spChg>
      </pc:sldChg>
      <pc:sldChg chg="modSp mod">
        <pc:chgData name="Faith Justice" userId="c86bc64b25e8b252" providerId="LiveId" clId="{2B66ABA5-6163-4D5E-B952-743EB09481B8}" dt="2021-06-22T16:03:32.654" v="199" actId="5793"/>
        <pc:sldMkLst>
          <pc:docMk/>
          <pc:sldMk cId="275304927" sldId="298"/>
        </pc:sldMkLst>
        <pc:spChg chg="mod">
          <ac:chgData name="Faith Justice" userId="c86bc64b25e8b252" providerId="LiveId" clId="{2B66ABA5-6163-4D5E-B952-743EB09481B8}" dt="2021-06-22T16:03:32.654" v="199" actId="5793"/>
          <ac:spMkLst>
            <pc:docMk/>
            <pc:sldMk cId="275304927" sldId="298"/>
            <ac:spMk id="34" creationId="{00000000-0000-0000-0000-000000000000}"/>
          </ac:spMkLst>
        </pc:spChg>
      </pc:sldChg>
      <pc:sldChg chg="modSp mod">
        <pc:chgData name="Faith Justice" userId="c86bc64b25e8b252" providerId="LiveId" clId="{2B66ABA5-6163-4D5E-B952-743EB09481B8}" dt="2021-06-22T16:03:18.842" v="198" actId="5793"/>
        <pc:sldMkLst>
          <pc:docMk/>
          <pc:sldMk cId="2759199296" sldId="299"/>
        </pc:sldMkLst>
        <pc:spChg chg="mod">
          <ac:chgData name="Faith Justice" userId="c86bc64b25e8b252" providerId="LiveId" clId="{2B66ABA5-6163-4D5E-B952-743EB09481B8}" dt="2021-06-22T16:03:18.842" v="198" actId="5793"/>
          <ac:spMkLst>
            <pc:docMk/>
            <pc:sldMk cId="2759199296" sldId="299"/>
            <ac:spMk id="34" creationId="{00000000-0000-0000-0000-000000000000}"/>
          </ac:spMkLst>
        </pc:spChg>
      </pc:sldChg>
      <pc:sldChg chg="del ord">
        <pc:chgData name="Faith Justice" userId="c86bc64b25e8b252" providerId="LiveId" clId="{2B66ABA5-6163-4D5E-B952-743EB09481B8}" dt="2021-06-24T06:01:26.785" v="576" actId="47"/>
        <pc:sldMkLst>
          <pc:docMk/>
          <pc:sldMk cId="1780604029" sldId="300"/>
        </pc:sldMkLst>
      </pc:sldChg>
      <pc:sldChg chg="modSp mod ord modTransition">
        <pc:chgData name="Faith Justice" userId="c86bc64b25e8b252" providerId="LiveId" clId="{2B66ABA5-6163-4D5E-B952-743EB09481B8}" dt="2021-06-24T06:02:40.105" v="581"/>
        <pc:sldMkLst>
          <pc:docMk/>
          <pc:sldMk cId="1127122310" sldId="301"/>
        </pc:sldMkLst>
        <pc:spChg chg="mod">
          <ac:chgData name="Faith Justice" userId="c86bc64b25e8b252" providerId="LiveId" clId="{2B66ABA5-6163-4D5E-B952-743EB09481B8}" dt="2021-06-24T06:01:50.733" v="579" actId="6549"/>
          <ac:spMkLst>
            <pc:docMk/>
            <pc:sldMk cId="1127122310" sldId="301"/>
            <ac:spMk id="3" creationId="{00000000-0000-0000-0000-000000000000}"/>
          </ac:spMkLst>
        </pc:spChg>
      </pc:sldChg>
      <pc:sldChg chg="ord">
        <pc:chgData name="Faith Justice" userId="c86bc64b25e8b252" providerId="LiveId" clId="{2B66ABA5-6163-4D5E-B952-743EB09481B8}" dt="2021-06-23T23:59:44.204" v="237"/>
        <pc:sldMkLst>
          <pc:docMk/>
          <pc:sldMk cId="2022100643" sldId="302"/>
        </pc:sldMkLst>
      </pc:sldChg>
      <pc:sldChg chg="ord">
        <pc:chgData name="Faith Justice" userId="c86bc64b25e8b252" providerId="LiveId" clId="{2B66ABA5-6163-4D5E-B952-743EB09481B8}" dt="2021-06-24T00:00:09.776" v="241"/>
        <pc:sldMkLst>
          <pc:docMk/>
          <pc:sldMk cId="1254403409" sldId="303"/>
        </pc:sldMkLst>
      </pc:sldChg>
      <pc:sldChg chg="ord">
        <pc:chgData name="Faith Justice" userId="c86bc64b25e8b252" providerId="LiveId" clId="{2B66ABA5-6163-4D5E-B952-743EB09481B8}" dt="2021-06-24T00:01:06.199" v="247"/>
        <pc:sldMkLst>
          <pc:docMk/>
          <pc:sldMk cId="756557212" sldId="304"/>
        </pc:sldMkLst>
      </pc:sldChg>
      <pc:sldChg chg="ord">
        <pc:chgData name="Faith Justice" userId="c86bc64b25e8b252" providerId="LiveId" clId="{2B66ABA5-6163-4D5E-B952-743EB09481B8}" dt="2021-06-24T00:00:25.127" v="243"/>
        <pc:sldMkLst>
          <pc:docMk/>
          <pc:sldMk cId="3154007514" sldId="305"/>
        </pc:sldMkLst>
      </pc:sldChg>
      <pc:sldChg chg="ord">
        <pc:chgData name="Faith Justice" userId="c86bc64b25e8b252" providerId="LiveId" clId="{2B66ABA5-6163-4D5E-B952-743EB09481B8}" dt="2021-06-24T00:00:41.466" v="245"/>
        <pc:sldMkLst>
          <pc:docMk/>
          <pc:sldMk cId="2329511920" sldId="306"/>
        </pc:sldMkLst>
      </pc:sldChg>
      <pc:sldChg chg="ord">
        <pc:chgData name="Faith Justice" userId="c86bc64b25e8b252" providerId="LiveId" clId="{2B66ABA5-6163-4D5E-B952-743EB09481B8}" dt="2021-06-24T00:01:21.617" v="249"/>
        <pc:sldMkLst>
          <pc:docMk/>
          <pc:sldMk cId="4076493705" sldId="307"/>
        </pc:sldMkLst>
      </pc:sldChg>
      <pc:sldChg chg="ord modTransition">
        <pc:chgData name="Faith Justice" userId="c86bc64b25e8b252" providerId="LiveId" clId="{2B66ABA5-6163-4D5E-B952-743EB09481B8}" dt="2021-06-24T05:56:52.590" v="571"/>
        <pc:sldMkLst>
          <pc:docMk/>
          <pc:sldMk cId="1324496639" sldId="309"/>
        </pc:sldMkLst>
      </pc:sldChg>
      <pc:sldChg chg="ord modTransition">
        <pc:chgData name="Faith Justice" userId="c86bc64b25e8b252" providerId="LiveId" clId="{2B66ABA5-6163-4D5E-B952-743EB09481B8}" dt="2021-06-24T05:57:05.168" v="572"/>
        <pc:sldMkLst>
          <pc:docMk/>
          <pc:sldMk cId="2088207938" sldId="310"/>
        </pc:sldMkLst>
      </pc:sldChg>
      <pc:sldChg chg="ord modTransition">
        <pc:chgData name="Faith Justice" userId="c86bc64b25e8b252" providerId="LiveId" clId="{2B66ABA5-6163-4D5E-B952-743EB09481B8}" dt="2021-06-24T05:57:23.922" v="574"/>
        <pc:sldMkLst>
          <pc:docMk/>
          <pc:sldMk cId="3298647475" sldId="311"/>
        </pc:sldMkLst>
      </pc:sldChg>
      <pc:sldChg chg="delSp modSp mod ord">
        <pc:chgData name="Faith Justice" userId="c86bc64b25e8b252" providerId="LiveId" clId="{2B66ABA5-6163-4D5E-B952-743EB09481B8}" dt="2021-06-24T06:15:12.020" v="604" actId="1076"/>
        <pc:sldMkLst>
          <pc:docMk/>
          <pc:sldMk cId="3292954866" sldId="312"/>
        </pc:sldMkLst>
        <pc:spChg chg="del">
          <ac:chgData name="Faith Justice" userId="c86bc64b25e8b252" providerId="LiveId" clId="{2B66ABA5-6163-4D5E-B952-743EB09481B8}" dt="2021-06-24T06:15:02.365" v="602" actId="478"/>
          <ac:spMkLst>
            <pc:docMk/>
            <pc:sldMk cId="3292954866" sldId="312"/>
            <ac:spMk id="3" creationId="{00000000-0000-0000-0000-000000000000}"/>
          </ac:spMkLst>
        </pc:spChg>
        <pc:spChg chg="del mod">
          <ac:chgData name="Faith Justice" userId="c86bc64b25e8b252" providerId="LiveId" clId="{2B66ABA5-6163-4D5E-B952-743EB09481B8}" dt="2021-06-24T06:15:05.858" v="603" actId="478"/>
          <ac:spMkLst>
            <pc:docMk/>
            <pc:sldMk cId="3292954866" sldId="312"/>
            <ac:spMk id="4" creationId="{00000000-0000-0000-0000-000000000000}"/>
          </ac:spMkLst>
        </pc:spChg>
        <pc:spChg chg="mod">
          <ac:chgData name="Faith Justice" userId="c86bc64b25e8b252" providerId="LiveId" clId="{2B66ABA5-6163-4D5E-B952-743EB09481B8}" dt="2021-06-24T06:15:12.020" v="604" actId="1076"/>
          <ac:spMkLst>
            <pc:docMk/>
            <pc:sldMk cId="3292954866" sldId="312"/>
            <ac:spMk id="13" creationId="{00000000-0000-0000-0000-000000000000}"/>
          </ac:spMkLst>
        </pc:spChg>
      </pc:sldChg>
      <pc:sldChg chg="delSp modSp del mod ord">
        <pc:chgData name="Faith Justice" userId="c86bc64b25e8b252" providerId="LiveId" clId="{2B66ABA5-6163-4D5E-B952-743EB09481B8}" dt="2021-06-24T06:15:38.411" v="606" actId="47"/>
        <pc:sldMkLst>
          <pc:docMk/>
          <pc:sldMk cId="782092771" sldId="313"/>
        </pc:sldMkLst>
        <pc:spChg chg="del">
          <ac:chgData name="Faith Justice" userId="c86bc64b25e8b252" providerId="LiveId" clId="{2B66ABA5-6163-4D5E-B952-743EB09481B8}" dt="2021-06-24T06:12:47.132" v="591" actId="478"/>
          <ac:spMkLst>
            <pc:docMk/>
            <pc:sldMk cId="782092771" sldId="313"/>
            <ac:spMk id="3" creationId="{00000000-0000-0000-0000-000000000000}"/>
          </ac:spMkLst>
        </pc:spChg>
        <pc:spChg chg="del mod">
          <ac:chgData name="Faith Justice" userId="c86bc64b25e8b252" providerId="LiveId" clId="{2B66ABA5-6163-4D5E-B952-743EB09481B8}" dt="2021-06-24T06:12:55.102" v="593" actId="478"/>
          <ac:spMkLst>
            <pc:docMk/>
            <pc:sldMk cId="782092771" sldId="313"/>
            <ac:spMk id="4" creationId="{00000000-0000-0000-0000-000000000000}"/>
          </ac:spMkLst>
        </pc:spChg>
        <pc:spChg chg="mod">
          <ac:chgData name="Faith Justice" userId="c86bc64b25e8b252" providerId="LiveId" clId="{2B66ABA5-6163-4D5E-B952-743EB09481B8}" dt="2021-06-24T06:13:07.694" v="594" actId="1076"/>
          <ac:spMkLst>
            <pc:docMk/>
            <pc:sldMk cId="782092771" sldId="313"/>
            <ac:spMk id="13" creationId="{00000000-0000-0000-0000-000000000000}"/>
          </ac:spMkLst>
        </pc:spChg>
      </pc:sldChg>
      <pc:sldChg chg="delSp mod ord">
        <pc:chgData name="Faith Justice" userId="c86bc64b25e8b252" providerId="LiveId" clId="{2B66ABA5-6163-4D5E-B952-743EB09481B8}" dt="2021-06-24T06:16:03.006" v="608" actId="478"/>
        <pc:sldMkLst>
          <pc:docMk/>
          <pc:sldMk cId="327520118" sldId="314"/>
        </pc:sldMkLst>
        <pc:spChg chg="del">
          <ac:chgData name="Faith Justice" userId="c86bc64b25e8b252" providerId="LiveId" clId="{2B66ABA5-6163-4D5E-B952-743EB09481B8}" dt="2021-06-24T06:16:03.006" v="608" actId="478"/>
          <ac:spMkLst>
            <pc:docMk/>
            <pc:sldMk cId="327520118" sldId="314"/>
            <ac:spMk id="11" creationId="{00000000-0000-0000-0000-000000000000}"/>
          </ac:spMkLst>
        </pc:spChg>
        <pc:spChg chg="del">
          <ac:chgData name="Faith Justice" userId="c86bc64b25e8b252" providerId="LiveId" clId="{2B66ABA5-6163-4D5E-B952-743EB09481B8}" dt="2021-06-24T06:16:00.813" v="607" actId="478"/>
          <ac:spMkLst>
            <pc:docMk/>
            <pc:sldMk cId="327520118" sldId="314"/>
            <ac:spMk id="12" creationId="{00000000-0000-0000-0000-000000000000}"/>
          </ac:spMkLst>
        </pc:spChg>
      </pc:sldChg>
      <pc:sldChg chg="ord">
        <pc:chgData name="Faith Justice" userId="c86bc64b25e8b252" providerId="LiveId" clId="{2B66ABA5-6163-4D5E-B952-743EB09481B8}" dt="2021-06-23T23:54:13.444" v="223"/>
        <pc:sldMkLst>
          <pc:docMk/>
          <pc:sldMk cId="902699978" sldId="315"/>
        </pc:sldMkLst>
      </pc:sldChg>
      <pc:sldChg chg="ord">
        <pc:chgData name="Faith Justice" userId="c86bc64b25e8b252" providerId="LiveId" clId="{2B66ABA5-6163-4D5E-B952-743EB09481B8}" dt="2021-06-23T23:54:28.348" v="225"/>
        <pc:sldMkLst>
          <pc:docMk/>
          <pc:sldMk cId="1415617655" sldId="316"/>
        </pc:sldMkLst>
      </pc:sldChg>
      <pc:sldChg chg="delSp modSp mod ord modTransition">
        <pc:chgData name="Faith Justice" userId="c86bc64b25e8b252" providerId="LiveId" clId="{2B66ABA5-6163-4D5E-B952-743EB09481B8}" dt="2021-06-24T06:11:17.091" v="587" actId="478"/>
        <pc:sldMkLst>
          <pc:docMk/>
          <pc:sldMk cId="1617669263" sldId="317"/>
        </pc:sldMkLst>
        <pc:spChg chg="del mod">
          <ac:chgData name="Faith Justice" userId="c86bc64b25e8b252" providerId="LiveId" clId="{2B66ABA5-6163-4D5E-B952-743EB09481B8}" dt="2021-06-24T06:11:17.091" v="587" actId="478"/>
          <ac:spMkLst>
            <pc:docMk/>
            <pc:sldMk cId="1617669263" sldId="317"/>
            <ac:spMk id="8" creationId="{00000000-0000-0000-0000-000000000000}"/>
          </ac:spMkLst>
        </pc:spChg>
      </pc:sldChg>
      <pc:sldChg chg="modSp mod">
        <pc:chgData name="Faith Justice" userId="c86bc64b25e8b252" providerId="LiveId" clId="{2B66ABA5-6163-4D5E-B952-743EB09481B8}" dt="2021-06-21T17:27:31.492" v="182" actId="20577"/>
        <pc:sldMkLst>
          <pc:docMk/>
          <pc:sldMk cId="3335002861" sldId="318"/>
        </pc:sldMkLst>
        <pc:spChg chg="mod">
          <ac:chgData name="Faith Justice" userId="c86bc64b25e8b252" providerId="LiveId" clId="{2B66ABA5-6163-4D5E-B952-743EB09481B8}" dt="2021-06-21T17:27:31.492" v="182" actId="20577"/>
          <ac:spMkLst>
            <pc:docMk/>
            <pc:sldMk cId="3335002861" sldId="318"/>
            <ac:spMk id="4" creationId="{00000000-0000-0000-0000-000000000000}"/>
          </ac:spMkLst>
        </pc:spChg>
      </pc:sldChg>
      <pc:sldChg chg="modSp mod">
        <pc:chgData name="Faith Justice" userId="c86bc64b25e8b252" providerId="LiveId" clId="{2B66ABA5-6163-4D5E-B952-743EB09481B8}" dt="2021-06-21T17:27:13.477" v="176" actId="20577"/>
        <pc:sldMkLst>
          <pc:docMk/>
          <pc:sldMk cId="3448543291" sldId="319"/>
        </pc:sldMkLst>
        <pc:spChg chg="mod">
          <ac:chgData name="Faith Justice" userId="c86bc64b25e8b252" providerId="LiveId" clId="{2B66ABA5-6163-4D5E-B952-743EB09481B8}" dt="2021-06-21T17:27:13.477" v="176" actId="20577"/>
          <ac:spMkLst>
            <pc:docMk/>
            <pc:sldMk cId="3448543291" sldId="319"/>
            <ac:spMk id="4" creationId="{00000000-0000-0000-0000-000000000000}"/>
          </ac:spMkLst>
        </pc:spChg>
      </pc:sldChg>
      <pc:sldChg chg="modSp mod modTransition">
        <pc:chgData name="Faith Justice" userId="c86bc64b25e8b252" providerId="LiveId" clId="{2B66ABA5-6163-4D5E-B952-743EB09481B8}" dt="2021-06-21T17:31:20.024" v="190"/>
        <pc:sldMkLst>
          <pc:docMk/>
          <pc:sldMk cId="3579351137" sldId="322"/>
        </pc:sldMkLst>
        <pc:spChg chg="mod">
          <ac:chgData name="Faith Justice" userId="c86bc64b25e8b252" providerId="LiveId" clId="{2B66ABA5-6163-4D5E-B952-743EB09481B8}" dt="2021-06-21T17:31:10.588" v="189" actId="20577"/>
          <ac:spMkLst>
            <pc:docMk/>
            <pc:sldMk cId="3579351137" sldId="322"/>
            <ac:spMk id="4" creationId="{00000000-0000-0000-0000-000000000000}"/>
          </ac:spMkLst>
        </pc:spChg>
      </pc:sldChg>
      <pc:sldChg chg="modSp mod">
        <pc:chgData name="Faith Justice" userId="c86bc64b25e8b252" providerId="LiveId" clId="{2B66ABA5-6163-4D5E-B952-743EB09481B8}" dt="2021-06-21T17:30:48.174" v="185" actId="6549"/>
        <pc:sldMkLst>
          <pc:docMk/>
          <pc:sldMk cId="2373917884" sldId="323"/>
        </pc:sldMkLst>
        <pc:spChg chg="mod">
          <ac:chgData name="Faith Justice" userId="c86bc64b25e8b252" providerId="LiveId" clId="{2B66ABA5-6163-4D5E-B952-743EB09481B8}" dt="2021-06-21T17:30:48.174" v="185" actId="6549"/>
          <ac:spMkLst>
            <pc:docMk/>
            <pc:sldMk cId="2373917884" sldId="323"/>
            <ac:spMk id="4" creationId="{00000000-0000-0000-0000-000000000000}"/>
          </ac:spMkLst>
        </pc:spChg>
      </pc:sldChg>
      <pc:sldChg chg="modSp mod modTransition">
        <pc:chgData name="Faith Justice" userId="c86bc64b25e8b252" providerId="LiveId" clId="{2B66ABA5-6163-4D5E-B952-743EB09481B8}" dt="2021-06-21T17:30:39.290" v="184" actId="6549"/>
        <pc:sldMkLst>
          <pc:docMk/>
          <pc:sldMk cId="4191357201" sldId="324"/>
        </pc:sldMkLst>
        <pc:spChg chg="mod">
          <ac:chgData name="Faith Justice" userId="c86bc64b25e8b252" providerId="LiveId" clId="{2B66ABA5-6163-4D5E-B952-743EB09481B8}" dt="2021-06-21T17:30:39.290" v="184" actId="6549"/>
          <ac:spMkLst>
            <pc:docMk/>
            <pc:sldMk cId="4191357201" sldId="324"/>
            <ac:spMk id="4" creationId="{00000000-0000-0000-0000-000000000000}"/>
          </ac:spMkLst>
        </pc:spChg>
      </pc:sldChg>
      <pc:sldChg chg="modSp mod">
        <pc:chgData name="Faith Justice" userId="c86bc64b25e8b252" providerId="LiveId" clId="{2B66ABA5-6163-4D5E-B952-743EB09481B8}" dt="2021-06-21T17:31:34.792" v="191" actId="6549"/>
        <pc:sldMkLst>
          <pc:docMk/>
          <pc:sldMk cId="2648158560" sldId="325"/>
        </pc:sldMkLst>
        <pc:spChg chg="mod">
          <ac:chgData name="Faith Justice" userId="c86bc64b25e8b252" providerId="LiveId" clId="{2B66ABA5-6163-4D5E-B952-743EB09481B8}" dt="2021-06-21T17:31:34.792" v="191" actId="6549"/>
          <ac:spMkLst>
            <pc:docMk/>
            <pc:sldMk cId="2648158560" sldId="325"/>
            <ac:spMk id="4" creationId="{00000000-0000-0000-0000-000000000000}"/>
          </ac:spMkLst>
        </pc:spChg>
      </pc:sldChg>
      <pc:sldChg chg="delSp modSp mod ord modTransition">
        <pc:chgData name="Faith Justice" userId="c86bc64b25e8b252" providerId="LiveId" clId="{2B66ABA5-6163-4D5E-B952-743EB09481B8}" dt="2021-06-24T05:56:14.322" v="569"/>
        <pc:sldMkLst>
          <pc:docMk/>
          <pc:sldMk cId="4235503057" sldId="330"/>
        </pc:sldMkLst>
        <pc:spChg chg="mod">
          <ac:chgData name="Faith Justice" userId="c86bc64b25e8b252" providerId="LiveId" clId="{2B66ABA5-6163-4D5E-B952-743EB09481B8}" dt="2021-06-24T05:32:39.471" v="380" actId="14100"/>
          <ac:spMkLst>
            <pc:docMk/>
            <pc:sldMk cId="4235503057" sldId="330"/>
            <ac:spMk id="19" creationId="{00000000-0000-0000-0000-000000000000}"/>
          </ac:spMkLst>
        </pc:spChg>
        <pc:spChg chg="mod">
          <ac:chgData name="Faith Justice" userId="c86bc64b25e8b252" providerId="LiveId" clId="{2B66ABA5-6163-4D5E-B952-743EB09481B8}" dt="2021-06-24T05:34:35.274" v="409" actId="14100"/>
          <ac:spMkLst>
            <pc:docMk/>
            <pc:sldMk cId="4235503057" sldId="330"/>
            <ac:spMk id="20" creationId="{00000000-0000-0000-0000-000000000000}"/>
          </ac:spMkLst>
        </pc:spChg>
        <pc:spChg chg="del mod">
          <ac:chgData name="Faith Justice" userId="c86bc64b25e8b252" providerId="LiveId" clId="{2B66ABA5-6163-4D5E-B952-743EB09481B8}" dt="2021-06-24T05:32:55.071" v="382" actId="478"/>
          <ac:spMkLst>
            <pc:docMk/>
            <pc:sldMk cId="4235503057" sldId="330"/>
            <ac:spMk id="21" creationId="{00000000-0000-0000-0000-000000000000}"/>
          </ac:spMkLst>
        </pc:spChg>
        <pc:spChg chg="del mod">
          <ac:chgData name="Faith Justice" userId="c86bc64b25e8b252" providerId="LiveId" clId="{2B66ABA5-6163-4D5E-B952-743EB09481B8}" dt="2021-06-24T05:38:59.401" v="494" actId="478"/>
          <ac:spMkLst>
            <pc:docMk/>
            <pc:sldMk cId="4235503057" sldId="330"/>
            <ac:spMk id="22" creationId="{00000000-0000-0000-0000-000000000000}"/>
          </ac:spMkLst>
        </pc:spChg>
        <pc:spChg chg="del mod">
          <ac:chgData name="Faith Justice" userId="c86bc64b25e8b252" providerId="LiveId" clId="{2B66ABA5-6163-4D5E-B952-743EB09481B8}" dt="2021-06-24T05:33:06.665" v="385" actId="478"/>
          <ac:spMkLst>
            <pc:docMk/>
            <pc:sldMk cId="4235503057" sldId="330"/>
            <ac:spMk id="23" creationId="{00000000-0000-0000-0000-000000000000}"/>
          </ac:spMkLst>
        </pc:spChg>
        <pc:spChg chg="del mod">
          <ac:chgData name="Faith Justice" userId="c86bc64b25e8b252" providerId="LiveId" clId="{2B66ABA5-6163-4D5E-B952-743EB09481B8}" dt="2021-06-24T05:39:03.605" v="496" actId="478"/>
          <ac:spMkLst>
            <pc:docMk/>
            <pc:sldMk cId="4235503057" sldId="330"/>
            <ac:spMk id="28" creationId="{00000000-0000-0000-0000-000000000000}"/>
          </ac:spMkLst>
        </pc:spChg>
        <pc:spChg chg="del">
          <ac:chgData name="Faith Justice" userId="c86bc64b25e8b252" providerId="LiveId" clId="{2B66ABA5-6163-4D5E-B952-743EB09481B8}" dt="2021-06-24T05:33:17.326" v="387" actId="478"/>
          <ac:spMkLst>
            <pc:docMk/>
            <pc:sldMk cId="4235503057" sldId="330"/>
            <ac:spMk id="33" creationId="{00000000-0000-0000-0000-000000000000}"/>
          </ac:spMkLst>
        </pc:spChg>
        <pc:grpChg chg="del mod">
          <ac:chgData name="Faith Justice" userId="c86bc64b25e8b252" providerId="LiveId" clId="{2B66ABA5-6163-4D5E-B952-743EB09481B8}" dt="2021-06-24T05:39:01.103" v="495" actId="478"/>
          <ac:grpSpMkLst>
            <pc:docMk/>
            <pc:sldMk cId="4235503057" sldId="330"/>
            <ac:grpSpMk id="2" creationId="{00000000-0000-0000-0000-000000000000}"/>
          </ac:grpSpMkLst>
        </pc:grpChg>
        <pc:grpChg chg="mod">
          <ac:chgData name="Faith Justice" userId="c86bc64b25e8b252" providerId="LiveId" clId="{2B66ABA5-6163-4D5E-B952-743EB09481B8}" dt="2021-06-24T05:34:20.611" v="407" actId="1076"/>
          <ac:grpSpMkLst>
            <pc:docMk/>
            <pc:sldMk cId="4235503057" sldId="330"/>
            <ac:grpSpMk id="6" creationId="{00000000-0000-0000-0000-000000000000}"/>
          </ac:grpSpMkLst>
        </pc:grpChg>
        <pc:grpChg chg="del">
          <ac:chgData name="Faith Justice" userId="c86bc64b25e8b252" providerId="LiveId" clId="{2B66ABA5-6163-4D5E-B952-743EB09481B8}" dt="2021-06-24T05:32:58.463" v="383" actId="478"/>
          <ac:grpSpMkLst>
            <pc:docMk/>
            <pc:sldMk cId="4235503057" sldId="330"/>
            <ac:grpSpMk id="10" creationId="{00000000-0000-0000-0000-000000000000}"/>
          </ac:grpSpMkLst>
        </pc:grpChg>
        <pc:grpChg chg="del">
          <ac:chgData name="Faith Justice" userId="c86bc64b25e8b252" providerId="LiveId" clId="{2B66ABA5-6163-4D5E-B952-743EB09481B8}" dt="2021-06-24T05:33:09.872" v="386" actId="478"/>
          <ac:grpSpMkLst>
            <pc:docMk/>
            <pc:sldMk cId="4235503057" sldId="330"/>
            <ac:grpSpMk id="14" creationId="{00000000-0000-0000-0000-000000000000}"/>
          </ac:grpSpMkLst>
        </pc:grpChg>
        <pc:grpChg chg="del mod">
          <ac:chgData name="Faith Justice" userId="c86bc64b25e8b252" providerId="LiveId" clId="{2B66ABA5-6163-4D5E-B952-743EB09481B8}" dt="2021-06-24T05:39:04.960" v="497" actId="478"/>
          <ac:grpSpMkLst>
            <pc:docMk/>
            <pc:sldMk cId="4235503057" sldId="330"/>
            <ac:grpSpMk id="24" creationId="{00000000-0000-0000-0000-000000000000}"/>
          </ac:grpSpMkLst>
        </pc:grpChg>
        <pc:grpChg chg="del">
          <ac:chgData name="Faith Justice" userId="c86bc64b25e8b252" providerId="LiveId" clId="{2B66ABA5-6163-4D5E-B952-743EB09481B8}" dt="2021-06-24T05:33:21.617" v="388" actId="478"/>
          <ac:grpSpMkLst>
            <pc:docMk/>
            <pc:sldMk cId="4235503057" sldId="330"/>
            <ac:grpSpMk id="29" creationId="{00000000-0000-0000-0000-000000000000}"/>
          </ac:grpSpMkLst>
        </pc:grpChg>
      </pc:sldChg>
      <pc:sldChg chg="modSp add mod">
        <pc:chgData name="Faith Justice" userId="c86bc64b25e8b252" providerId="LiveId" clId="{2B66ABA5-6163-4D5E-B952-743EB09481B8}" dt="2021-06-24T05:46:35.005" v="562" actId="122"/>
        <pc:sldMkLst>
          <pc:docMk/>
          <pc:sldMk cId="154667608" sldId="331"/>
        </pc:sldMkLst>
        <pc:spChg chg="mod">
          <ac:chgData name="Faith Justice" userId="c86bc64b25e8b252" providerId="LiveId" clId="{2B66ABA5-6163-4D5E-B952-743EB09481B8}" dt="2021-06-24T05:46:35.005" v="562" actId="122"/>
          <ac:spMkLst>
            <pc:docMk/>
            <pc:sldMk cId="154667608" sldId="331"/>
            <ac:spMk id="6" creationId="{00000000-0000-0000-0000-000000000000}"/>
          </ac:spMkLst>
        </pc:spChg>
        <pc:spChg chg="mod">
          <ac:chgData name="Faith Justice" userId="c86bc64b25e8b252" providerId="LiveId" clId="{2B66ABA5-6163-4D5E-B952-743EB09481B8}" dt="2021-06-24T05:44:49.298" v="560" actId="20577"/>
          <ac:spMkLst>
            <pc:docMk/>
            <pc:sldMk cId="154667608" sldId="331"/>
            <ac:spMk id="7" creationId="{00000000-0000-0000-0000-000000000000}"/>
          </ac:spMkLst>
        </pc:spChg>
      </pc:sldChg>
      <pc:sldChg chg="add del">
        <pc:chgData name="Faith Justice" userId="c86bc64b25e8b252" providerId="LiveId" clId="{2B66ABA5-6163-4D5E-B952-743EB09481B8}" dt="2021-06-21T17:01:39.738" v="41" actId="47"/>
        <pc:sldMkLst>
          <pc:docMk/>
          <pc:sldMk cId="869120117" sldId="332"/>
        </pc:sldMkLst>
      </pc:sldChg>
      <pc:sldChg chg="modSp add mod ord">
        <pc:chgData name="Faith Justice" userId="c86bc64b25e8b252" providerId="LiveId" clId="{2B66ABA5-6163-4D5E-B952-743EB09481B8}" dt="2021-06-24T05:47:16.099" v="566" actId="122"/>
        <pc:sldMkLst>
          <pc:docMk/>
          <pc:sldMk cId="2087094093" sldId="332"/>
        </pc:sldMkLst>
        <pc:spChg chg="mod">
          <ac:chgData name="Faith Justice" userId="c86bc64b25e8b252" providerId="LiveId" clId="{2B66ABA5-6163-4D5E-B952-743EB09481B8}" dt="2021-06-24T05:47:16.099" v="566" actId="122"/>
          <ac:spMkLst>
            <pc:docMk/>
            <pc:sldMk cId="2087094093" sldId="332"/>
            <ac:spMk id="6" creationId="{00000000-0000-0000-0000-000000000000}"/>
          </ac:spMkLst>
        </pc:spChg>
        <pc:spChg chg="mod">
          <ac:chgData name="Faith Justice" userId="c86bc64b25e8b252" providerId="LiveId" clId="{2B66ABA5-6163-4D5E-B952-743EB09481B8}" dt="2021-06-21T17:06:43.307" v="68" actId="6549"/>
          <ac:spMkLst>
            <pc:docMk/>
            <pc:sldMk cId="2087094093" sldId="332"/>
            <ac:spMk id="7" creationId="{00000000-0000-0000-0000-000000000000}"/>
          </ac:spMkLst>
        </pc:spChg>
      </pc:sldChg>
      <pc:sldChg chg="modSp add mod ord">
        <pc:chgData name="Faith Justice" userId="c86bc64b25e8b252" providerId="LiveId" clId="{2B66ABA5-6163-4D5E-B952-743EB09481B8}" dt="2021-06-24T05:46:58.686" v="564" actId="122"/>
        <pc:sldMkLst>
          <pc:docMk/>
          <pc:sldMk cId="1569262273" sldId="333"/>
        </pc:sldMkLst>
        <pc:spChg chg="mod">
          <ac:chgData name="Faith Justice" userId="c86bc64b25e8b252" providerId="LiveId" clId="{2B66ABA5-6163-4D5E-B952-743EB09481B8}" dt="2021-06-24T05:46:58.686" v="564" actId="122"/>
          <ac:spMkLst>
            <pc:docMk/>
            <pc:sldMk cId="1569262273" sldId="333"/>
            <ac:spMk id="6" creationId="{00000000-0000-0000-0000-000000000000}"/>
          </ac:spMkLst>
        </pc:spChg>
        <pc:spChg chg="mod">
          <ac:chgData name="Faith Justice" userId="c86bc64b25e8b252" providerId="LiveId" clId="{2B66ABA5-6163-4D5E-B952-743EB09481B8}" dt="2021-06-21T17:06:49.154" v="69" actId="6549"/>
          <ac:spMkLst>
            <pc:docMk/>
            <pc:sldMk cId="1569262273" sldId="333"/>
            <ac:spMk id="7" creationId="{00000000-0000-0000-0000-000000000000}"/>
          </ac:spMkLst>
        </pc:spChg>
      </pc:sldChg>
      <pc:sldChg chg="modSp add del mod">
        <pc:chgData name="Faith Justice" userId="c86bc64b25e8b252" providerId="LiveId" clId="{2B66ABA5-6163-4D5E-B952-743EB09481B8}" dt="2021-06-21T17:05:40.534" v="61" actId="47"/>
        <pc:sldMkLst>
          <pc:docMk/>
          <pc:sldMk cId="3161728598" sldId="333"/>
        </pc:sldMkLst>
        <pc:spChg chg="mod">
          <ac:chgData name="Faith Justice" userId="c86bc64b25e8b252" providerId="LiveId" clId="{2B66ABA5-6163-4D5E-B952-743EB09481B8}" dt="2021-06-21T17:01:07.649" v="40" actId="15"/>
          <ac:spMkLst>
            <pc:docMk/>
            <pc:sldMk cId="3161728598" sldId="333"/>
            <ac:spMk id="7" creationId="{00000000-0000-0000-0000-000000000000}"/>
          </ac:spMkLst>
        </pc:spChg>
      </pc:sldChg>
      <pc:sldChg chg="modSp add mod ord modTransition">
        <pc:chgData name="Faith Justice" userId="c86bc64b25e8b252" providerId="LiveId" clId="{2B66ABA5-6163-4D5E-B952-743EB09481B8}" dt="2021-06-24T05:47:26.986" v="568" actId="122"/>
        <pc:sldMkLst>
          <pc:docMk/>
          <pc:sldMk cId="253827786" sldId="334"/>
        </pc:sldMkLst>
        <pc:spChg chg="mod">
          <ac:chgData name="Faith Justice" userId="c86bc64b25e8b252" providerId="LiveId" clId="{2B66ABA5-6163-4D5E-B952-743EB09481B8}" dt="2021-06-24T05:47:26.986" v="568" actId="122"/>
          <ac:spMkLst>
            <pc:docMk/>
            <pc:sldMk cId="253827786" sldId="334"/>
            <ac:spMk id="6" creationId="{00000000-0000-0000-0000-000000000000}"/>
          </ac:spMkLst>
        </pc:spChg>
        <pc:spChg chg="mod">
          <ac:chgData name="Faith Justice" userId="c86bc64b25e8b252" providerId="LiveId" clId="{2B66ABA5-6163-4D5E-B952-743EB09481B8}" dt="2021-06-21T17:06:29.882" v="67" actId="6549"/>
          <ac:spMkLst>
            <pc:docMk/>
            <pc:sldMk cId="253827786" sldId="334"/>
            <ac:spMk id="7" creationId="{00000000-0000-0000-0000-000000000000}"/>
          </ac:spMkLst>
        </pc:spChg>
      </pc:sldChg>
      <pc:sldChg chg="delSp add mod modTransition">
        <pc:chgData name="Faith Justice" userId="c86bc64b25e8b252" providerId="LiveId" clId="{2B66ABA5-6163-4D5E-B952-743EB09481B8}" dt="2021-06-21T17:12:49.882" v="135"/>
        <pc:sldMkLst>
          <pc:docMk/>
          <pc:sldMk cId="3514018585" sldId="335"/>
        </pc:sldMkLst>
        <pc:spChg chg="del">
          <ac:chgData name="Faith Justice" userId="c86bc64b25e8b252" providerId="LiveId" clId="{2B66ABA5-6163-4D5E-B952-743EB09481B8}" dt="2021-06-21T17:10:11.098" v="106" actId="478"/>
          <ac:spMkLst>
            <pc:docMk/>
            <pc:sldMk cId="3514018585" sldId="335"/>
            <ac:spMk id="22" creationId="{00000000-0000-0000-0000-000000000000}"/>
          </ac:spMkLst>
        </pc:spChg>
        <pc:spChg chg="del">
          <ac:chgData name="Faith Justice" userId="c86bc64b25e8b252" providerId="LiveId" clId="{2B66ABA5-6163-4D5E-B952-743EB09481B8}" dt="2021-06-21T17:10:14.058" v="108" actId="478"/>
          <ac:spMkLst>
            <pc:docMk/>
            <pc:sldMk cId="3514018585" sldId="335"/>
            <ac:spMk id="23" creationId="{00000000-0000-0000-0000-000000000000}"/>
          </ac:spMkLst>
        </pc:spChg>
        <pc:spChg chg="del">
          <ac:chgData name="Faith Justice" userId="c86bc64b25e8b252" providerId="LiveId" clId="{2B66ABA5-6163-4D5E-B952-743EB09481B8}" dt="2021-06-21T17:10:18.178" v="110" actId="478"/>
          <ac:spMkLst>
            <pc:docMk/>
            <pc:sldMk cId="3514018585" sldId="335"/>
            <ac:spMk id="28" creationId="{00000000-0000-0000-0000-000000000000}"/>
          </ac:spMkLst>
        </pc:spChg>
        <pc:spChg chg="del">
          <ac:chgData name="Faith Justice" userId="c86bc64b25e8b252" providerId="LiveId" clId="{2B66ABA5-6163-4D5E-B952-743EB09481B8}" dt="2021-06-21T17:10:22.357" v="112" actId="478"/>
          <ac:spMkLst>
            <pc:docMk/>
            <pc:sldMk cId="3514018585" sldId="335"/>
            <ac:spMk id="33" creationId="{00000000-0000-0000-0000-000000000000}"/>
          </ac:spMkLst>
        </pc:spChg>
        <pc:spChg chg="del">
          <ac:chgData name="Faith Justice" userId="c86bc64b25e8b252" providerId="LiveId" clId="{2B66ABA5-6163-4D5E-B952-743EB09481B8}" dt="2021-06-21T17:10:25.772" v="114" actId="478"/>
          <ac:spMkLst>
            <pc:docMk/>
            <pc:sldMk cId="3514018585" sldId="335"/>
            <ac:spMk id="38" creationId="{00000000-0000-0000-0000-000000000000}"/>
          </ac:spMkLst>
        </pc:spChg>
        <pc:grpChg chg="del">
          <ac:chgData name="Faith Justice" userId="c86bc64b25e8b252" providerId="LiveId" clId="{2B66ABA5-6163-4D5E-B952-743EB09481B8}" dt="2021-06-21T17:10:09.003" v="105" actId="478"/>
          <ac:grpSpMkLst>
            <pc:docMk/>
            <pc:sldMk cId="3514018585" sldId="335"/>
            <ac:grpSpMk id="2" creationId="{00000000-0000-0000-0000-000000000000}"/>
          </ac:grpSpMkLst>
        </pc:grpChg>
        <pc:grpChg chg="del">
          <ac:chgData name="Faith Justice" userId="c86bc64b25e8b252" providerId="LiveId" clId="{2B66ABA5-6163-4D5E-B952-743EB09481B8}" dt="2021-06-21T17:10:12.515" v="107" actId="478"/>
          <ac:grpSpMkLst>
            <pc:docMk/>
            <pc:sldMk cId="3514018585" sldId="335"/>
            <ac:grpSpMk id="14" creationId="{00000000-0000-0000-0000-000000000000}"/>
          </ac:grpSpMkLst>
        </pc:grpChg>
        <pc:grpChg chg="del">
          <ac:chgData name="Faith Justice" userId="c86bc64b25e8b252" providerId="LiveId" clId="{2B66ABA5-6163-4D5E-B952-743EB09481B8}" dt="2021-06-21T17:10:15.714" v="109" actId="478"/>
          <ac:grpSpMkLst>
            <pc:docMk/>
            <pc:sldMk cId="3514018585" sldId="335"/>
            <ac:grpSpMk id="24" creationId="{00000000-0000-0000-0000-000000000000}"/>
          </ac:grpSpMkLst>
        </pc:grpChg>
        <pc:grpChg chg="del">
          <ac:chgData name="Faith Justice" userId="c86bc64b25e8b252" providerId="LiveId" clId="{2B66ABA5-6163-4D5E-B952-743EB09481B8}" dt="2021-06-21T17:10:20.218" v="111" actId="478"/>
          <ac:grpSpMkLst>
            <pc:docMk/>
            <pc:sldMk cId="3514018585" sldId="335"/>
            <ac:grpSpMk id="29" creationId="{00000000-0000-0000-0000-000000000000}"/>
          </ac:grpSpMkLst>
        </pc:grpChg>
        <pc:grpChg chg="del">
          <ac:chgData name="Faith Justice" userId="c86bc64b25e8b252" providerId="LiveId" clId="{2B66ABA5-6163-4D5E-B952-743EB09481B8}" dt="2021-06-21T17:10:24.066" v="113" actId="478"/>
          <ac:grpSpMkLst>
            <pc:docMk/>
            <pc:sldMk cId="3514018585" sldId="335"/>
            <ac:grpSpMk id="34" creationId="{00000000-0000-0000-0000-000000000000}"/>
          </ac:grpSpMkLst>
        </pc:grpChg>
      </pc:sldChg>
      <pc:sldChg chg="delSp add mod modTransition">
        <pc:chgData name="Faith Justice" userId="c86bc64b25e8b252" providerId="LiveId" clId="{2B66ABA5-6163-4D5E-B952-743EB09481B8}" dt="2021-06-21T17:12:53.526" v="136"/>
        <pc:sldMkLst>
          <pc:docMk/>
          <pc:sldMk cId="1484118491" sldId="336"/>
        </pc:sldMkLst>
        <pc:spChg chg="del">
          <ac:chgData name="Faith Justice" userId="c86bc64b25e8b252" providerId="LiveId" clId="{2B66ABA5-6163-4D5E-B952-743EB09481B8}" dt="2021-06-21T17:11:01.956" v="116" actId="478"/>
          <ac:spMkLst>
            <pc:docMk/>
            <pc:sldMk cId="1484118491" sldId="336"/>
            <ac:spMk id="23" creationId="{00000000-0000-0000-0000-000000000000}"/>
          </ac:spMkLst>
        </pc:spChg>
        <pc:spChg chg="del">
          <ac:chgData name="Faith Justice" userId="c86bc64b25e8b252" providerId="LiveId" clId="{2B66ABA5-6163-4D5E-B952-743EB09481B8}" dt="2021-06-21T17:11:04.682" v="118" actId="478"/>
          <ac:spMkLst>
            <pc:docMk/>
            <pc:sldMk cId="1484118491" sldId="336"/>
            <ac:spMk id="28" creationId="{00000000-0000-0000-0000-000000000000}"/>
          </ac:spMkLst>
        </pc:spChg>
        <pc:spChg chg="del">
          <ac:chgData name="Faith Justice" userId="c86bc64b25e8b252" providerId="LiveId" clId="{2B66ABA5-6163-4D5E-B952-743EB09481B8}" dt="2021-06-21T17:11:07.146" v="120" actId="478"/>
          <ac:spMkLst>
            <pc:docMk/>
            <pc:sldMk cId="1484118491" sldId="336"/>
            <ac:spMk id="33" creationId="{00000000-0000-0000-0000-000000000000}"/>
          </ac:spMkLst>
        </pc:spChg>
        <pc:spChg chg="del">
          <ac:chgData name="Faith Justice" userId="c86bc64b25e8b252" providerId="LiveId" clId="{2B66ABA5-6163-4D5E-B952-743EB09481B8}" dt="2021-06-21T17:11:19.994" v="122" actId="478"/>
          <ac:spMkLst>
            <pc:docMk/>
            <pc:sldMk cId="1484118491" sldId="336"/>
            <ac:spMk id="38" creationId="{00000000-0000-0000-0000-000000000000}"/>
          </ac:spMkLst>
        </pc:spChg>
        <pc:grpChg chg="del">
          <ac:chgData name="Faith Justice" userId="c86bc64b25e8b252" providerId="LiveId" clId="{2B66ABA5-6163-4D5E-B952-743EB09481B8}" dt="2021-06-21T17:10:59.789" v="115" actId="478"/>
          <ac:grpSpMkLst>
            <pc:docMk/>
            <pc:sldMk cId="1484118491" sldId="336"/>
            <ac:grpSpMk id="14" creationId="{00000000-0000-0000-0000-000000000000}"/>
          </ac:grpSpMkLst>
        </pc:grpChg>
        <pc:grpChg chg="del">
          <ac:chgData name="Faith Justice" userId="c86bc64b25e8b252" providerId="LiveId" clId="{2B66ABA5-6163-4D5E-B952-743EB09481B8}" dt="2021-06-21T17:11:03.170" v="117" actId="478"/>
          <ac:grpSpMkLst>
            <pc:docMk/>
            <pc:sldMk cId="1484118491" sldId="336"/>
            <ac:grpSpMk id="24" creationId="{00000000-0000-0000-0000-000000000000}"/>
          </ac:grpSpMkLst>
        </pc:grpChg>
        <pc:grpChg chg="del">
          <ac:chgData name="Faith Justice" userId="c86bc64b25e8b252" providerId="LiveId" clId="{2B66ABA5-6163-4D5E-B952-743EB09481B8}" dt="2021-06-21T17:11:05.730" v="119" actId="478"/>
          <ac:grpSpMkLst>
            <pc:docMk/>
            <pc:sldMk cId="1484118491" sldId="336"/>
            <ac:grpSpMk id="29" creationId="{00000000-0000-0000-0000-000000000000}"/>
          </ac:grpSpMkLst>
        </pc:grpChg>
        <pc:grpChg chg="del">
          <ac:chgData name="Faith Justice" userId="c86bc64b25e8b252" providerId="LiveId" clId="{2B66ABA5-6163-4D5E-B952-743EB09481B8}" dt="2021-06-21T17:11:17.786" v="121" actId="478"/>
          <ac:grpSpMkLst>
            <pc:docMk/>
            <pc:sldMk cId="1484118491" sldId="336"/>
            <ac:grpSpMk id="34" creationId="{00000000-0000-0000-0000-000000000000}"/>
          </ac:grpSpMkLst>
        </pc:grpChg>
      </pc:sldChg>
      <pc:sldChg chg="delSp add mod modTransition">
        <pc:chgData name="Faith Justice" userId="c86bc64b25e8b252" providerId="LiveId" clId="{2B66ABA5-6163-4D5E-B952-743EB09481B8}" dt="2021-06-21T17:13:00.281" v="137"/>
        <pc:sldMkLst>
          <pc:docMk/>
          <pc:sldMk cId="271069137" sldId="337"/>
        </pc:sldMkLst>
        <pc:spChg chg="del">
          <ac:chgData name="Faith Justice" userId="c86bc64b25e8b252" providerId="LiveId" clId="{2B66ABA5-6163-4D5E-B952-743EB09481B8}" dt="2021-06-21T17:11:30.250" v="124" actId="478"/>
          <ac:spMkLst>
            <pc:docMk/>
            <pc:sldMk cId="271069137" sldId="337"/>
            <ac:spMk id="28" creationId="{00000000-0000-0000-0000-000000000000}"/>
          </ac:spMkLst>
        </pc:spChg>
        <pc:spChg chg="del">
          <ac:chgData name="Faith Justice" userId="c86bc64b25e8b252" providerId="LiveId" clId="{2B66ABA5-6163-4D5E-B952-743EB09481B8}" dt="2021-06-21T17:11:33.109" v="126" actId="478"/>
          <ac:spMkLst>
            <pc:docMk/>
            <pc:sldMk cId="271069137" sldId="337"/>
            <ac:spMk id="33" creationId="{00000000-0000-0000-0000-000000000000}"/>
          </ac:spMkLst>
        </pc:spChg>
        <pc:spChg chg="del">
          <ac:chgData name="Faith Justice" userId="c86bc64b25e8b252" providerId="LiveId" clId="{2B66ABA5-6163-4D5E-B952-743EB09481B8}" dt="2021-06-21T17:11:37.179" v="128" actId="478"/>
          <ac:spMkLst>
            <pc:docMk/>
            <pc:sldMk cId="271069137" sldId="337"/>
            <ac:spMk id="38" creationId="{00000000-0000-0000-0000-000000000000}"/>
          </ac:spMkLst>
        </pc:spChg>
        <pc:grpChg chg="del">
          <ac:chgData name="Faith Justice" userId="c86bc64b25e8b252" providerId="LiveId" clId="{2B66ABA5-6163-4D5E-B952-743EB09481B8}" dt="2021-06-21T17:11:28.434" v="123" actId="478"/>
          <ac:grpSpMkLst>
            <pc:docMk/>
            <pc:sldMk cId="271069137" sldId="337"/>
            <ac:grpSpMk id="24" creationId="{00000000-0000-0000-0000-000000000000}"/>
          </ac:grpSpMkLst>
        </pc:grpChg>
        <pc:grpChg chg="del">
          <ac:chgData name="Faith Justice" userId="c86bc64b25e8b252" providerId="LiveId" clId="{2B66ABA5-6163-4D5E-B952-743EB09481B8}" dt="2021-06-21T17:11:31.602" v="125" actId="478"/>
          <ac:grpSpMkLst>
            <pc:docMk/>
            <pc:sldMk cId="271069137" sldId="337"/>
            <ac:grpSpMk id="29" creationId="{00000000-0000-0000-0000-000000000000}"/>
          </ac:grpSpMkLst>
        </pc:grpChg>
        <pc:grpChg chg="del">
          <ac:chgData name="Faith Justice" userId="c86bc64b25e8b252" providerId="LiveId" clId="{2B66ABA5-6163-4D5E-B952-743EB09481B8}" dt="2021-06-21T17:11:35.213" v="127" actId="478"/>
          <ac:grpSpMkLst>
            <pc:docMk/>
            <pc:sldMk cId="271069137" sldId="337"/>
            <ac:grpSpMk id="34" creationId="{00000000-0000-0000-0000-000000000000}"/>
          </ac:grpSpMkLst>
        </pc:grpChg>
      </pc:sldChg>
      <pc:sldChg chg="delSp add mod modTransition">
        <pc:chgData name="Faith Justice" userId="c86bc64b25e8b252" providerId="LiveId" clId="{2B66ABA5-6163-4D5E-B952-743EB09481B8}" dt="2021-06-21T17:13:02.836" v="138"/>
        <pc:sldMkLst>
          <pc:docMk/>
          <pc:sldMk cId="294040614" sldId="338"/>
        </pc:sldMkLst>
        <pc:spChg chg="del">
          <ac:chgData name="Faith Justice" userId="c86bc64b25e8b252" providerId="LiveId" clId="{2B66ABA5-6163-4D5E-B952-743EB09481B8}" dt="2021-06-21T17:11:46.004" v="130" actId="478"/>
          <ac:spMkLst>
            <pc:docMk/>
            <pc:sldMk cId="294040614" sldId="338"/>
            <ac:spMk id="33" creationId="{00000000-0000-0000-0000-000000000000}"/>
          </ac:spMkLst>
        </pc:spChg>
        <pc:spChg chg="del">
          <ac:chgData name="Faith Justice" userId="c86bc64b25e8b252" providerId="LiveId" clId="{2B66ABA5-6163-4D5E-B952-743EB09481B8}" dt="2021-06-21T17:11:50.277" v="132" actId="478"/>
          <ac:spMkLst>
            <pc:docMk/>
            <pc:sldMk cId="294040614" sldId="338"/>
            <ac:spMk id="38" creationId="{00000000-0000-0000-0000-000000000000}"/>
          </ac:spMkLst>
        </pc:spChg>
        <pc:grpChg chg="del">
          <ac:chgData name="Faith Justice" userId="c86bc64b25e8b252" providerId="LiveId" clId="{2B66ABA5-6163-4D5E-B952-743EB09481B8}" dt="2021-06-21T17:11:44.240" v="129" actId="478"/>
          <ac:grpSpMkLst>
            <pc:docMk/>
            <pc:sldMk cId="294040614" sldId="338"/>
            <ac:grpSpMk id="29" creationId="{00000000-0000-0000-0000-000000000000}"/>
          </ac:grpSpMkLst>
        </pc:grpChg>
        <pc:grpChg chg="del">
          <ac:chgData name="Faith Justice" userId="c86bc64b25e8b252" providerId="LiveId" clId="{2B66ABA5-6163-4D5E-B952-743EB09481B8}" dt="2021-06-21T17:11:48.422" v="131" actId="478"/>
          <ac:grpSpMkLst>
            <pc:docMk/>
            <pc:sldMk cId="294040614" sldId="338"/>
            <ac:grpSpMk id="34" creationId="{00000000-0000-0000-0000-000000000000}"/>
          </ac:grpSpMkLst>
        </pc:grpChg>
      </pc:sldChg>
      <pc:sldChg chg="delSp add mod modTransition">
        <pc:chgData name="Faith Justice" userId="c86bc64b25e8b252" providerId="LiveId" clId="{2B66ABA5-6163-4D5E-B952-743EB09481B8}" dt="2021-06-21T17:13:04.769" v="139"/>
        <pc:sldMkLst>
          <pc:docMk/>
          <pc:sldMk cId="3187725132" sldId="339"/>
        </pc:sldMkLst>
        <pc:spChg chg="del">
          <ac:chgData name="Faith Justice" userId="c86bc64b25e8b252" providerId="LiveId" clId="{2B66ABA5-6163-4D5E-B952-743EB09481B8}" dt="2021-06-21T17:12:23.987" v="134" actId="478"/>
          <ac:spMkLst>
            <pc:docMk/>
            <pc:sldMk cId="3187725132" sldId="339"/>
            <ac:spMk id="38" creationId="{00000000-0000-0000-0000-000000000000}"/>
          </ac:spMkLst>
        </pc:spChg>
        <pc:grpChg chg="del">
          <ac:chgData name="Faith Justice" userId="c86bc64b25e8b252" providerId="LiveId" clId="{2B66ABA5-6163-4D5E-B952-743EB09481B8}" dt="2021-06-21T17:12:21.866" v="133" actId="478"/>
          <ac:grpSpMkLst>
            <pc:docMk/>
            <pc:sldMk cId="3187725132" sldId="339"/>
            <ac:grpSpMk id="34" creationId="{00000000-0000-0000-0000-000000000000}"/>
          </ac:grpSpMkLst>
        </pc:grpChg>
      </pc:sldChg>
      <pc:sldChg chg="add modTransition">
        <pc:chgData name="Faith Justice" userId="c86bc64b25e8b252" providerId="LiveId" clId="{2B66ABA5-6163-4D5E-B952-743EB09481B8}" dt="2021-06-21T17:13:10.791" v="140"/>
        <pc:sldMkLst>
          <pc:docMk/>
          <pc:sldMk cId="390145394" sldId="340"/>
        </pc:sldMkLst>
      </pc:sldChg>
      <pc:sldChg chg="delSp modSp add mod">
        <pc:chgData name="Faith Justice" userId="c86bc64b25e8b252" providerId="LiveId" clId="{2B66ABA5-6163-4D5E-B952-743EB09481B8}" dt="2021-06-25T12:44:36.836" v="610" actId="20577"/>
        <pc:sldMkLst>
          <pc:docMk/>
          <pc:sldMk cId="3551070803" sldId="341"/>
        </pc:sldMkLst>
        <pc:spChg chg="mod">
          <ac:chgData name="Faith Justice" userId="c86bc64b25e8b252" providerId="LiveId" clId="{2B66ABA5-6163-4D5E-B952-743EB09481B8}" dt="2021-06-21T17:15:38.354" v="153" actId="6549"/>
          <ac:spMkLst>
            <pc:docMk/>
            <pc:sldMk cId="3551070803" sldId="341"/>
            <ac:spMk id="2" creationId="{00000000-0000-0000-0000-000000000000}"/>
          </ac:spMkLst>
        </pc:spChg>
        <pc:spChg chg="del">
          <ac:chgData name="Faith Justice" userId="c86bc64b25e8b252" providerId="LiveId" clId="{2B66ABA5-6163-4D5E-B952-743EB09481B8}" dt="2021-06-21T17:15:32.261" v="151" actId="478"/>
          <ac:spMkLst>
            <pc:docMk/>
            <pc:sldMk cId="3551070803" sldId="341"/>
            <ac:spMk id="17" creationId="{00000000-0000-0000-0000-000000000000}"/>
          </ac:spMkLst>
        </pc:spChg>
        <pc:spChg chg="mod">
          <ac:chgData name="Faith Justice" userId="c86bc64b25e8b252" providerId="LiveId" clId="{2B66ABA5-6163-4D5E-B952-743EB09481B8}" dt="2021-06-25T12:44:36.836" v="610" actId="20577"/>
          <ac:spMkLst>
            <pc:docMk/>
            <pc:sldMk cId="3551070803" sldId="341"/>
            <ac:spMk id="18" creationId="{00000000-0000-0000-0000-000000000000}"/>
          </ac:spMkLst>
        </pc:spChg>
        <pc:spChg chg="del">
          <ac:chgData name="Faith Justice" userId="c86bc64b25e8b252" providerId="LiveId" clId="{2B66ABA5-6163-4D5E-B952-743EB09481B8}" dt="2021-06-21T17:15:30.215" v="150" actId="478"/>
          <ac:spMkLst>
            <pc:docMk/>
            <pc:sldMk cId="3551070803" sldId="341"/>
            <ac:spMk id="19" creationId="{00000000-0000-0000-0000-000000000000}"/>
          </ac:spMkLst>
        </pc:spChg>
        <pc:grpChg chg="del">
          <ac:chgData name="Faith Justice" userId="c86bc64b25e8b252" providerId="LiveId" clId="{2B66ABA5-6163-4D5E-B952-743EB09481B8}" dt="2021-06-21T17:15:34.428" v="152" actId="478"/>
          <ac:grpSpMkLst>
            <pc:docMk/>
            <pc:sldMk cId="3551070803" sldId="341"/>
            <ac:grpSpMk id="10" creationId="{00000000-0000-0000-0000-000000000000}"/>
          </ac:grpSpMkLst>
        </pc:grpChg>
      </pc:sldChg>
      <pc:sldChg chg="delSp modSp add mod">
        <pc:chgData name="Faith Justice" userId="c86bc64b25e8b252" providerId="LiveId" clId="{2B66ABA5-6163-4D5E-B952-743EB09481B8}" dt="2021-06-25T12:45:06.256" v="611" actId="20577"/>
        <pc:sldMkLst>
          <pc:docMk/>
          <pc:sldMk cId="484478765" sldId="342"/>
        </pc:sldMkLst>
        <pc:spChg chg="del">
          <ac:chgData name="Faith Justice" userId="c86bc64b25e8b252" providerId="LiveId" clId="{2B66ABA5-6163-4D5E-B952-743EB09481B8}" dt="2021-06-24T06:04:22.761" v="583" actId="478"/>
          <ac:spMkLst>
            <pc:docMk/>
            <pc:sldMk cId="484478765" sldId="342"/>
            <ac:spMk id="17" creationId="{00000000-0000-0000-0000-000000000000}"/>
          </ac:spMkLst>
        </pc:spChg>
        <pc:spChg chg="mod">
          <ac:chgData name="Faith Justice" userId="c86bc64b25e8b252" providerId="LiveId" clId="{2B66ABA5-6163-4D5E-B952-743EB09481B8}" dt="2021-06-25T12:45:06.256" v="611" actId="20577"/>
          <ac:spMkLst>
            <pc:docMk/>
            <pc:sldMk cId="484478765" sldId="342"/>
            <ac:spMk id="18" creationId="{00000000-0000-0000-0000-000000000000}"/>
          </ac:spMkLst>
        </pc:spChg>
        <pc:spChg chg="del">
          <ac:chgData name="Faith Justice" userId="c86bc64b25e8b252" providerId="LiveId" clId="{2B66ABA5-6163-4D5E-B952-743EB09481B8}" dt="2021-06-24T06:04:24.825" v="584" actId="478"/>
          <ac:spMkLst>
            <pc:docMk/>
            <pc:sldMk cId="484478765" sldId="342"/>
            <ac:spMk id="19" creationId="{00000000-0000-0000-0000-000000000000}"/>
          </ac:spMkLst>
        </pc:spChg>
        <pc:grpChg chg="del">
          <ac:chgData name="Faith Justice" userId="c86bc64b25e8b252" providerId="LiveId" clId="{2B66ABA5-6163-4D5E-B952-743EB09481B8}" dt="2021-06-24T06:04:26.211" v="585" actId="478"/>
          <ac:grpSpMkLst>
            <pc:docMk/>
            <pc:sldMk cId="484478765" sldId="342"/>
            <ac:grpSpMk id="10" creationId="{00000000-0000-0000-0000-000000000000}"/>
          </ac:grpSpMkLst>
        </pc:grpChg>
      </pc:sldChg>
      <pc:sldChg chg="modSp add mod modTransition">
        <pc:chgData name="Faith Justice" userId="c86bc64b25e8b252" providerId="LiveId" clId="{2B66ABA5-6163-4D5E-B952-743EB09481B8}" dt="2021-06-21T17:20:30.030" v="164"/>
        <pc:sldMkLst>
          <pc:docMk/>
          <pc:sldMk cId="1559091136" sldId="343"/>
        </pc:sldMkLst>
        <pc:spChg chg="mod">
          <ac:chgData name="Faith Justice" userId="c86bc64b25e8b252" providerId="LiveId" clId="{2B66ABA5-6163-4D5E-B952-743EB09481B8}" dt="2021-06-21T17:20:17.798" v="163" actId="6549"/>
          <ac:spMkLst>
            <pc:docMk/>
            <pc:sldMk cId="1559091136" sldId="343"/>
            <ac:spMk id="3" creationId="{00000000-0000-0000-0000-000000000000}"/>
          </ac:spMkLst>
        </pc:spChg>
      </pc:sldChg>
      <pc:sldChg chg="add modTransition">
        <pc:chgData name="Faith Justice" userId="c86bc64b25e8b252" providerId="LiveId" clId="{2B66ABA5-6163-4D5E-B952-743EB09481B8}" dt="2021-06-21T17:20:31.886" v="165"/>
        <pc:sldMkLst>
          <pc:docMk/>
          <pc:sldMk cId="2754782866" sldId="344"/>
        </pc:sldMkLst>
      </pc:sldChg>
      <pc:sldChg chg="modSp add del mod">
        <pc:chgData name="Faith Justice" userId="c86bc64b25e8b252" providerId="LiveId" clId="{2B66ABA5-6163-4D5E-B952-743EB09481B8}" dt="2021-06-24T05:39:24.896" v="501" actId="47"/>
        <pc:sldMkLst>
          <pc:docMk/>
          <pc:sldMk cId="382327060" sldId="345"/>
        </pc:sldMkLst>
        <pc:spChg chg="mod">
          <ac:chgData name="Faith Justice" userId="c86bc64b25e8b252" providerId="LiveId" clId="{2B66ABA5-6163-4D5E-B952-743EB09481B8}" dt="2021-06-24T05:30:58.897" v="365" actId="6549"/>
          <ac:spMkLst>
            <pc:docMk/>
            <pc:sldMk cId="382327060" sldId="345"/>
            <ac:spMk id="2" creationId="{00000000-0000-0000-0000-000000000000}"/>
          </ac:spMkLst>
        </pc:spChg>
      </pc:sldChg>
      <pc:sldChg chg="add del">
        <pc:chgData name="Faith Justice" userId="c86bc64b25e8b252" providerId="LiveId" clId="{2B66ABA5-6163-4D5E-B952-743EB09481B8}" dt="2021-06-24T05:39:27.815" v="502" actId="47"/>
        <pc:sldMkLst>
          <pc:docMk/>
          <pc:sldMk cId="1345472020" sldId="346"/>
        </pc:sldMkLst>
      </pc:sldChg>
      <pc:sldChg chg="delSp add mod">
        <pc:chgData name="Faith Justice" userId="c86bc64b25e8b252" providerId="LiveId" clId="{2B66ABA5-6163-4D5E-B952-743EB09481B8}" dt="2021-06-24T05:39:12.860" v="499" actId="478"/>
        <pc:sldMkLst>
          <pc:docMk/>
          <pc:sldMk cId="50866598" sldId="347"/>
        </pc:sldMkLst>
        <pc:spChg chg="del">
          <ac:chgData name="Faith Justice" userId="c86bc64b25e8b252" providerId="LiveId" clId="{2B66ABA5-6163-4D5E-B952-743EB09481B8}" dt="2021-06-24T05:39:12.860" v="499" actId="478"/>
          <ac:spMkLst>
            <pc:docMk/>
            <pc:sldMk cId="50866598" sldId="347"/>
            <ac:spMk id="28" creationId="{00000000-0000-0000-0000-000000000000}"/>
          </ac:spMkLst>
        </pc:spChg>
        <pc:grpChg chg="del">
          <ac:chgData name="Faith Justice" userId="c86bc64b25e8b252" providerId="LiveId" clId="{2B66ABA5-6163-4D5E-B952-743EB09481B8}" dt="2021-06-24T05:39:10.718" v="498" actId="478"/>
          <ac:grpSpMkLst>
            <pc:docMk/>
            <pc:sldMk cId="50866598" sldId="347"/>
            <ac:grpSpMk id="24" creationId="{00000000-0000-0000-0000-000000000000}"/>
          </ac:grpSpMkLst>
        </pc:grpChg>
      </pc:sldChg>
      <pc:sldChg chg="addSp delSp modSp add mod">
        <pc:chgData name="Faith Justice" userId="c86bc64b25e8b252" providerId="LiveId" clId="{2B66ABA5-6163-4D5E-B952-743EB09481B8}" dt="2021-06-24T05:41:44.972" v="505" actId="1076"/>
        <pc:sldMkLst>
          <pc:docMk/>
          <pc:sldMk cId="395271549" sldId="348"/>
        </pc:sldMkLst>
        <pc:spChg chg="mod">
          <ac:chgData name="Faith Justice" userId="c86bc64b25e8b252" providerId="LiveId" clId="{2B66ABA5-6163-4D5E-B952-743EB09481B8}" dt="2021-06-24T05:41:31.404" v="504"/>
          <ac:spMkLst>
            <pc:docMk/>
            <pc:sldMk cId="395271549" sldId="348"/>
            <ac:spMk id="46" creationId="{F87CA2B5-F101-4A15-B747-6B5F22CD3406}"/>
          </ac:spMkLst>
        </pc:spChg>
        <pc:grpChg chg="del">
          <ac:chgData name="Faith Justice" userId="c86bc64b25e8b252" providerId="LiveId" clId="{2B66ABA5-6163-4D5E-B952-743EB09481B8}" dt="2021-06-24T05:40:48.113" v="503" actId="478"/>
          <ac:grpSpMkLst>
            <pc:docMk/>
            <pc:sldMk cId="395271549" sldId="348"/>
            <ac:grpSpMk id="24" creationId="{00000000-0000-0000-0000-000000000000}"/>
          </ac:grpSpMkLst>
        </pc:grpChg>
        <pc:grpChg chg="add mod">
          <ac:chgData name="Faith Justice" userId="c86bc64b25e8b252" providerId="LiveId" clId="{2B66ABA5-6163-4D5E-B952-743EB09481B8}" dt="2021-06-24T05:41:44.972" v="505" actId="1076"/>
          <ac:grpSpMkLst>
            <pc:docMk/>
            <pc:sldMk cId="395271549" sldId="348"/>
            <ac:grpSpMk id="31" creationId="{5B9B9E58-1B52-40D4-AB9F-C5429C5C780B}"/>
          </ac:grpSpMkLst>
        </pc:grpChg>
        <pc:grpChg chg="mod">
          <ac:chgData name="Faith Justice" userId="c86bc64b25e8b252" providerId="LiveId" clId="{2B66ABA5-6163-4D5E-B952-743EB09481B8}" dt="2021-06-24T05:41:31.404" v="504"/>
          <ac:grpSpMkLst>
            <pc:docMk/>
            <pc:sldMk cId="395271549" sldId="348"/>
            <ac:grpSpMk id="32" creationId="{DE7E2CE0-6BD2-46A0-AE76-0AE2278F16AE}"/>
          </ac:grpSpMkLst>
        </pc:grpChg>
        <pc:picChg chg="mod">
          <ac:chgData name="Faith Justice" userId="c86bc64b25e8b252" providerId="LiveId" clId="{2B66ABA5-6163-4D5E-B952-743EB09481B8}" dt="2021-06-24T05:41:31.404" v="504"/>
          <ac:picMkLst>
            <pc:docMk/>
            <pc:sldMk cId="395271549" sldId="348"/>
            <ac:picMk id="33" creationId="{95999393-29B2-46DA-948F-1C8D901DE8E3}"/>
          </ac:picMkLst>
        </pc:picChg>
      </pc:sldChg>
      <pc:sldChg chg="modSp add mod">
        <pc:chgData name="Faith Justice" userId="c86bc64b25e8b252" providerId="LiveId" clId="{2B66ABA5-6163-4D5E-B952-743EB09481B8}" dt="2021-06-24T06:01:56.693" v="580" actId="6549"/>
        <pc:sldMkLst>
          <pc:docMk/>
          <pc:sldMk cId="1875518782" sldId="349"/>
        </pc:sldMkLst>
        <pc:spChg chg="mod">
          <ac:chgData name="Faith Justice" userId="c86bc64b25e8b252" providerId="LiveId" clId="{2B66ABA5-6163-4D5E-B952-743EB09481B8}" dt="2021-06-24T06:01:56.693" v="580" actId="6549"/>
          <ac:spMkLst>
            <pc:docMk/>
            <pc:sldMk cId="1875518782" sldId="349"/>
            <ac:spMk id="3" creationId="{00000000-0000-0000-0000-000000000000}"/>
          </ac:spMkLst>
        </pc:spChg>
      </pc:sldChg>
      <pc:sldChg chg="add">
        <pc:chgData name="Faith Justice" userId="c86bc64b25e8b252" providerId="LiveId" clId="{2B66ABA5-6163-4D5E-B952-743EB09481B8}" dt="2021-06-24T06:01:39.510" v="578" actId="2890"/>
        <pc:sldMkLst>
          <pc:docMk/>
          <pc:sldMk cId="1549079581" sldId="350"/>
        </pc:sldMkLst>
      </pc:sldChg>
      <pc:sldChg chg="modSp add mod">
        <pc:chgData name="Faith Justice" userId="c86bc64b25e8b252" providerId="LiveId" clId="{2B66ABA5-6163-4D5E-B952-743EB09481B8}" dt="2021-06-25T12:45:19.430" v="612" actId="20577"/>
        <pc:sldMkLst>
          <pc:docMk/>
          <pc:sldMk cId="3582172778" sldId="351"/>
        </pc:sldMkLst>
        <pc:spChg chg="mod">
          <ac:chgData name="Faith Justice" userId="c86bc64b25e8b252" providerId="LiveId" clId="{2B66ABA5-6163-4D5E-B952-743EB09481B8}" dt="2021-06-25T12:45:19.430" v="612" actId="20577"/>
          <ac:spMkLst>
            <pc:docMk/>
            <pc:sldMk cId="3582172778" sldId="351"/>
            <ac:spMk id="18" creationId="{00000000-0000-0000-0000-000000000000}"/>
          </ac:spMkLst>
        </pc:spChg>
      </pc:sldChg>
      <pc:sldChg chg="add">
        <pc:chgData name="Faith Justice" userId="c86bc64b25e8b252" providerId="LiveId" clId="{2B66ABA5-6163-4D5E-B952-743EB09481B8}" dt="2021-06-24T06:15:34.217" v="605" actId="2890"/>
        <pc:sldMkLst>
          <pc:docMk/>
          <pc:sldMk cId="2310652323" sldId="352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2.svg"/><Relationship Id="rId7" Type="http://schemas.openxmlformats.org/officeDocument/2006/relationships/image" Target="../media/image10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4" Type="http://schemas.openxmlformats.org/officeDocument/2006/relationships/image" Target="../media/image7.png"/><Relationship Id="rId9" Type="http://schemas.openxmlformats.org/officeDocument/2006/relationships/image" Target="../media/image14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2.svg"/><Relationship Id="rId7" Type="http://schemas.openxmlformats.org/officeDocument/2006/relationships/image" Target="../media/image10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4" Type="http://schemas.openxmlformats.org/officeDocument/2006/relationships/image" Target="../media/image7.png"/><Relationship Id="rId9" Type="http://schemas.openxmlformats.org/officeDocument/2006/relationships/image" Target="../media/image14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2.svg"/><Relationship Id="rId7" Type="http://schemas.openxmlformats.org/officeDocument/2006/relationships/image" Target="../media/image10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4" Type="http://schemas.openxmlformats.org/officeDocument/2006/relationships/image" Target="../media/image7.png"/><Relationship Id="rId9" Type="http://schemas.openxmlformats.org/officeDocument/2006/relationships/image" Target="../media/image14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2.svg"/><Relationship Id="rId7" Type="http://schemas.openxmlformats.org/officeDocument/2006/relationships/image" Target="../media/image10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4" Type="http://schemas.openxmlformats.org/officeDocument/2006/relationships/image" Target="../media/image7.png"/><Relationship Id="rId9" Type="http://schemas.openxmlformats.org/officeDocument/2006/relationships/image" Target="../media/image14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7" Type="http://schemas.openxmlformats.org/officeDocument/2006/relationships/image" Target="../media/image16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0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7" Type="http://schemas.openxmlformats.org/officeDocument/2006/relationships/image" Target="../media/image16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5.svg"/><Relationship Id="rId7" Type="http://schemas.openxmlformats.org/officeDocument/2006/relationships/image" Target="../media/image27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Relationship Id="rId9" Type="http://schemas.openxmlformats.org/officeDocument/2006/relationships/image" Target="../media/image16.sv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0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2.svg"/><Relationship Id="rId7" Type="http://schemas.openxmlformats.org/officeDocument/2006/relationships/image" Target="../media/image10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4" Type="http://schemas.openxmlformats.org/officeDocument/2006/relationships/image" Target="../media/image7.png"/><Relationship Id="rId9" Type="http://schemas.openxmlformats.org/officeDocument/2006/relationships/image" Target="../media/image14.svg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2.svg"/><Relationship Id="rId7" Type="http://schemas.openxmlformats.org/officeDocument/2006/relationships/image" Target="../media/image10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4" Type="http://schemas.openxmlformats.org/officeDocument/2006/relationships/image" Target="../media/image7.png"/><Relationship Id="rId9" Type="http://schemas.openxmlformats.org/officeDocument/2006/relationships/image" Target="../media/image14.svg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0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 t="7812" b="78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028700" y="1028700"/>
            <a:ext cx="16230600" cy="8229600"/>
          </a:xfrm>
          <a:prstGeom prst="rect">
            <a:avLst/>
          </a:prstGeom>
          <a:solidFill>
            <a:srgbClr val="3B352E"/>
          </a:solidFill>
        </p:spPr>
      </p:sp>
      <p:sp>
        <p:nvSpPr>
          <p:cNvPr id="3" name="TextBox 3"/>
          <p:cNvSpPr txBox="1"/>
          <p:nvPr/>
        </p:nvSpPr>
        <p:spPr>
          <a:xfrm>
            <a:off x="1028700" y="463550"/>
            <a:ext cx="16230600" cy="94409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99"/>
              </a:lnSpc>
            </a:pPr>
            <a:endParaRPr dirty="0"/>
          </a:p>
          <a:p>
            <a:pPr algn="ctr"/>
            <a:r>
              <a:rPr lang="en-US" sz="7000" dirty="0">
                <a:solidFill>
                  <a:srgbClr val="F6F2E5"/>
                </a:solidFill>
                <a:latin typeface="Libre Baskerville Bold"/>
              </a:rPr>
              <a:t>Welcome to: </a:t>
            </a:r>
          </a:p>
          <a:p>
            <a:pPr algn="ctr"/>
            <a:endParaRPr lang="en-US" sz="7000" dirty="0">
              <a:solidFill>
                <a:srgbClr val="F6F2E5"/>
              </a:solidFill>
              <a:latin typeface="Libre Baskerville Bold"/>
            </a:endParaRPr>
          </a:p>
          <a:p>
            <a:pPr algn="ctr"/>
            <a:r>
              <a:rPr lang="en-US" sz="6999" dirty="0">
                <a:solidFill>
                  <a:srgbClr val="F6F2E5"/>
                </a:solidFill>
                <a:latin typeface="Libre Baskerville Bold"/>
              </a:rPr>
              <a:t>"</a:t>
            </a:r>
            <a:r>
              <a:rPr lang="en-US" sz="7000" dirty="0">
                <a:solidFill>
                  <a:srgbClr val="F6F2E5"/>
                </a:solidFill>
                <a:latin typeface="Libre Baskerville Bold"/>
              </a:rPr>
              <a:t>Navigating the Wild West of Audiobook Production"</a:t>
            </a:r>
          </a:p>
          <a:p>
            <a:pPr algn="ctr"/>
            <a:endParaRPr lang="en-US" sz="3200" dirty="0">
              <a:solidFill>
                <a:srgbClr val="F6F2E5"/>
              </a:solidFill>
              <a:latin typeface="Libre Baskerville Bold"/>
            </a:endParaRPr>
          </a:p>
          <a:p>
            <a:pPr algn="ctr">
              <a:lnSpc>
                <a:spcPts val="10000"/>
              </a:lnSpc>
            </a:pPr>
            <a:r>
              <a:rPr lang="en-US" sz="5000" dirty="0">
                <a:solidFill>
                  <a:srgbClr val="F6F2E5"/>
                </a:solidFill>
                <a:latin typeface="Libre Baskerville Bold"/>
              </a:rPr>
              <a:t>With</a:t>
            </a:r>
          </a:p>
          <a:p>
            <a:pPr algn="ctr">
              <a:lnSpc>
                <a:spcPts val="10000"/>
              </a:lnSpc>
            </a:pPr>
            <a:r>
              <a:rPr lang="en-US" sz="7000" dirty="0">
                <a:solidFill>
                  <a:srgbClr val="F6F2E5"/>
                </a:solidFill>
                <a:latin typeface="Libre Baskerville Bold"/>
              </a:rPr>
              <a:t>Faith L. Justice</a:t>
            </a:r>
          </a:p>
          <a:p>
            <a:pPr marL="0" lvl="0" indent="0" algn="ctr">
              <a:lnSpc>
                <a:spcPts val="9800"/>
              </a:lnSpc>
            </a:pPr>
            <a:endParaRPr lang="en-US" sz="7000" dirty="0">
              <a:solidFill>
                <a:srgbClr val="F6F2E5"/>
              </a:solidFill>
              <a:latin typeface="Libre Baskerville Bold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033979" y="3305186"/>
            <a:ext cx="1209471" cy="1209471"/>
            <a:chOff x="0" y="0"/>
            <a:chExt cx="1612627" cy="1612627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1612627" cy="1612627"/>
              <a:chOff x="0" y="0"/>
              <a:chExt cx="6350000" cy="635000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3B352E">
                  <a:alpha val="4706"/>
                </a:srgbClr>
              </a:solidFill>
            </p:spPr>
          </p:sp>
        </p:grpSp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457036" y="457036"/>
              <a:ext cx="698555" cy="698555"/>
            </a:xfrm>
            <a:prstGeom prst="rect">
              <a:avLst/>
            </a:prstGeom>
          </p:spPr>
        </p:pic>
      </p:grpSp>
      <p:grpSp>
        <p:nvGrpSpPr>
          <p:cNvPr id="6" name="Group 6"/>
          <p:cNvGrpSpPr/>
          <p:nvPr/>
        </p:nvGrpSpPr>
        <p:grpSpPr>
          <a:xfrm>
            <a:off x="9033979" y="815340"/>
            <a:ext cx="1209471" cy="1209471"/>
            <a:chOff x="0" y="0"/>
            <a:chExt cx="1612627" cy="1612627"/>
          </a:xfrm>
        </p:grpSpPr>
        <p:grpSp>
          <p:nvGrpSpPr>
            <p:cNvPr id="7" name="Group 7"/>
            <p:cNvGrpSpPr/>
            <p:nvPr/>
          </p:nvGrpSpPr>
          <p:grpSpPr>
            <a:xfrm>
              <a:off x="0" y="0"/>
              <a:ext cx="1612627" cy="1612627"/>
              <a:chOff x="0" y="0"/>
              <a:chExt cx="6350000" cy="6350000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3B352E">
                  <a:alpha val="4706"/>
                </a:srgbClr>
              </a:solidFill>
            </p:spPr>
          </p:sp>
        </p:grpSp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457036" y="457036"/>
              <a:ext cx="698555" cy="698555"/>
            </a:xfrm>
            <a:prstGeom prst="rect">
              <a:avLst/>
            </a:prstGeom>
          </p:spPr>
        </p:pic>
      </p:grpSp>
      <p:grpSp>
        <p:nvGrpSpPr>
          <p:cNvPr id="10" name="Group 10"/>
          <p:cNvGrpSpPr/>
          <p:nvPr/>
        </p:nvGrpSpPr>
        <p:grpSpPr>
          <a:xfrm>
            <a:off x="9033979" y="2095715"/>
            <a:ext cx="1209471" cy="1209471"/>
            <a:chOff x="0" y="0"/>
            <a:chExt cx="1612627" cy="1612627"/>
          </a:xfrm>
        </p:grpSpPr>
        <p:grpSp>
          <p:nvGrpSpPr>
            <p:cNvPr id="11" name="Group 11"/>
            <p:cNvGrpSpPr/>
            <p:nvPr/>
          </p:nvGrpSpPr>
          <p:grpSpPr>
            <a:xfrm>
              <a:off x="0" y="0"/>
              <a:ext cx="1612627" cy="1612627"/>
              <a:chOff x="0" y="0"/>
              <a:chExt cx="6350000" cy="6350000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3B352E">
                  <a:alpha val="4706"/>
                </a:srgbClr>
              </a:solidFill>
            </p:spPr>
          </p:sp>
        </p:grpSp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437595" y="457036"/>
              <a:ext cx="737438" cy="698555"/>
            </a:xfrm>
            <a:prstGeom prst="rect">
              <a:avLst/>
            </a:prstGeom>
          </p:spPr>
        </p:pic>
      </p:grpSp>
      <p:grpSp>
        <p:nvGrpSpPr>
          <p:cNvPr id="14" name="Group 14"/>
          <p:cNvGrpSpPr/>
          <p:nvPr/>
        </p:nvGrpSpPr>
        <p:grpSpPr>
          <a:xfrm>
            <a:off x="9033979" y="4657112"/>
            <a:ext cx="1209471" cy="1209471"/>
            <a:chOff x="0" y="0"/>
            <a:chExt cx="1612627" cy="1612627"/>
          </a:xfrm>
        </p:grpSpPr>
        <p:grpSp>
          <p:nvGrpSpPr>
            <p:cNvPr id="15" name="Group 15"/>
            <p:cNvGrpSpPr/>
            <p:nvPr/>
          </p:nvGrpSpPr>
          <p:grpSpPr>
            <a:xfrm>
              <a:off x="0" y="0"/>
              <a:ext cx="1612627" cy="1612627"/>
              <a:chOff x="0" y="0"/>
              <a:chExt cx="6350000" cy="6350000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3B352E">
                  <a:alpha val="4706"/>
                </a:srgbClr>
              </a:solidFill>
            </p:spPr>
          </p:sp>
        </p:grpSp>
        <p:pic>
          <p:nvPicPr>
            <p:cNvPr id="17" name="Picture 17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>
              <a:off x="452098" y="442846"/>
              <a:ext cx="708431" cy="726935"/>
            </a:xfrm>
            <a:prstGeom prst="rect">
              <a:avLst/>
            </a:prstGeom>
          </p:spPr>
        </p:pic>
      </p:grpSp>
      <p:sp>
        <p:nvSpPr>
          <p:cNvPr id="18" name="AutoShape 18"/>
          <p:cNvSpPr/>
          <p:nvPr/>
        </p:nvSpPr>
        <p:spPr>
          <a:xfrm>
            <a:off x="0" y="0"/>
            <a:ext cx="7590290" cy="10287000"/>
          </a:xfrm>
          <a:prstGeom prst="rect">
            <a:avLst/>
          </a:prstGeom>
          <a:solidFill>
            <a:srgbClr val="3B352E"/>
          </a:solidFill>
        </p:spPr>
      </p:sp>
      <p:sp>
        <p:nvSpPr>
          <p:cNvPr id="19" name="TextBox 19"/>
          <p:cNvSpPr txBox="1"/>
          <p:nvPr/>
        </p:nvSpPr>
        <p:spPr>
          <a:xfrm>
            <a:off x="1182417" y="4114165"/>
            <a:ext cx="5225456" cy="19538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840"/>
              </a:lnSpc>
            </a:pPr>
            <a:r>
              <a:rPr lang="en-US" sz="5600">
                <a:solidFill>
                  <a:srgbClr val="F6F2E5"/>
                </a:solidFill>
                <a:latin typeface="Libre Baskerville Bold"/>
              </a:rPr>
              <a:t>We’ll cover:</a:t>
            </a:r>
          </a:p>
          <a:p>
            <a:pPr marL="0" lvl="0" indent="0">
              <a:lnSpc>
                <a:spcPts val="7839"/>
              </a:lnSpc>
            </a:pPr>
            <a:endParaRPr lang="en-US" sz="5600">
              <a:solidFill>
                <a:srgbClr val="F6F2E5"/>
              </a:solidFill>
              <a:latin typeface="Libre Baskerville Bold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10600183" y="1149565"/>
            <a:ext cx="6301929" cy="4838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19"/>
              </a:lnSpc>
              <a:spcBef>
                <a:spcPct val="0"/>
              </a:spcBef>
            </a:pPr>
            <a:r>
              <a:rPr lang="en-US" sz="2800">
                <a:solidFill>
                  <a:srgbClr val="3B352E"/>
                </a:solidFill>
                <a:latin typeface="Libre Baskerville Bold"/>
              </a:rPr>
              <a:t>Why be in the market?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0600183" y="2181021"/>
            <a:ext cx="6540054" cy="4838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919"/>
              </a:lnSpc>
              <a:spcBef>
                <a:spcPct val="0"/>
              </a:spcBef>
            </a:pPr>
            <a:r>
              <a:rPr lang="en-US" sz="2800">
                <a:solidFill>
                  <a:srgbClr val="3B352E"/>
                </a:solidFill>
                <a:latin typeface="Libre Baskerville Bold"/>
              </a:rPr>
              <a:t>Process of creating an audiobook.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0600183" y="3390491"/>
            <a:ext cx="6778179" cy="9817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919"/>
              </a:lnSpc>
              <a:spcBef>
                <a:spcPct val="0"/>
              </a:spcBef>
            </a:pPr>
            <a:r>
              <a:rPr lang="en-US" sz="2799">
                <a:solidFill>
                  <a:srgbClr val="3B352E"/>
                </a:solidFill>
                <a:latin typeface="Libre Baskerville Bold"/>
              </a:rPr>
              <a:t>Different routes to the market and author responsibilities in each.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0532238" y="4624070"/>
            <a:ext cx="6540054" cy="9817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919"/>
              </a:lnSpc>
              <a:spcBef>
                <a:spcPct val="0"/>
              </a:spcBef>
            </a:pPr>
            <a:r>
              <a:rPr lang="en-US" sz="2800">
                <a:solidFill>
                  <a:srgbClr val="3B352E"/>
                </a:solidFill>
                <a:latin typeface="Libre Baskerville Bold"/>
              </a:rPr>
              <a:t>Factors to consider when deciding which route to take.</a:t>
            </a:r>
          </a:p>
        </p:txBody>
      </p:sp>
    </p:spTree>
    <p:extLst>
      <p:ext uri="{BB962C8B-B14F-4D97-AF65-F5344CB8AC3E}">
        <p14:creationId xmlns:p14="http://schemas.microsoft.com/office/powerpoint/2010/main" val="2710691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033979" y="3305186"/>
            <a:ext cx="1209471" cy="1209471"/>
            <a:chOff x="0" y="0"/>
            <a:chExt cx="1612627" cy="1612627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1612627" cy="1612627"/>
              <a:chOff x="0" y="0"/>
              <a:chExt cx="6350000" cy="635000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3B352E">
                  <a:alpha val="4706"/>
                </a:srgbClr>
              </a:solidFill>
            </p:spPr>
          </p:sp>
        </p:grpSp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457036" y="457036"/>
              <a:ext cx="698555" cy="698555"/>
            </a:xfrm>
            <a:prstGeom prst="rect">
              <a:avLst/>
            </a:prstGeom>
          </p:spPr>
        </p:pic>
      </p:grpSp>
      <p:grpSp>
        <p:nvGrpSpPr>
          <p:cNvPr id="6" name="Group 6"/>
          <p:cNvGrpSpPr/>
          <p:nvPr/>
        </p:nvGrpSpPr>
        <p:grpSpPr>
          <a:xfrm>
            <a:off x="9033979" y="815340"/>
            <a:ext cx="1209471" cy="1209471"/>
            <a:chOff x="0" y="0"/>
            <a:chExt cx="1612627" cy="1612627"/>
          </a:xfrm>
        </p:grpSpPr>
        <p:grpSp>
          <p:nvGrpSpPr>
            <p:cNvPr id="7" name="Group 7"/>
            <p:cNvGrpSpPr/>
            <p:nvPr/>
          </p:nvGrpSpPr>
          <p:grpSpPr>
            <a:xfrm>
              <a:off x="0" y="0"/>
              <a:ext cx="1612627" cy="1612627"/>
              <a:chOff x="0" y="0"/>
              <a:chExt cx="6350000" cy="6350000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3B352E">
                  <a:alpha val="4706"/>
                </a:srgbClr>
              </a:solidFill>
            </p:spPr>
          </p:sp>
        </p:grpSp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457036" y="457036"/>
              <a:ext cx="698555" cy="698555"/>
            </a:xfrm>
            <a:prstGeom prst="rect">
              <a:avLst/>
            </a:prstGeom>
          </p:spPr>
        </p:pic>
      </p:grpSp>
      <p:grpSp>
        <p:nvGrpSpPr>
          <p:cNvPr id="10" name="Group 10"/>
          <p:cNvGrpSpPr/>
          <p:nvPr/>
        </p:nvGrpSpPr>
        <p:grpSpPr>
          <a:xfrm>
            <a:off x="9033979" y="2095715"/>
            <a:ext cx="1209471" cy="1209471"/>
            <a:chOff x="0" y="0"/>
            <a:chExt cx="1612627" cy="1612627"/>
          </a:xfrm>
        </p:grpSpPr>
        <p:grpSp>
          <p:nvGrpSpPr>
            <p:cNvPr id="11" name="Group 11"/>
            <p:cNvGrpSpPr/>
            <p:nvPr/>
          </p:nvGrpSpPr>
          <p:grpSpPr>
            <a:xfrm>
              <a:off x="0" y="0"/>
              <a:ext cx="1612627" cy="1612627"/>
              <a:chOff x="0" y="0"/>
              <a:chExt cx="6350000" cy="6350000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3B352E">
                  <a:alpha val="4706"/>
                </a:srgbClr>
              </a:solidFill>
            </p:spPr>
          </p:sp>
        </p:grpSp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437595" y="457036"/>
              <a:ext cx="737438" cy="698555"/>
            </a:xfrm>
            <a:prstGeom prst="rect">
              <a:avLst/>
            </a:prstGeom>
          </p:spPr>
        </p:pic>
      </p:grpSp>
      <p:grpSp>
        <p:nvGrpSpPr>
          <p:cNvPr id="14" name="Group 14"/>
          <p:cNvGrpSpPr/>
          <p:nvPr/>
        </p:nvGrpSpPr>
        <p:grpSpPr>
          <a:xfrm>
            <a:off x="9033979" y="4657112"/>
            <a:ext cx="1209471" cy="1209471"/>
            <a:chOff x="0" y="0"/>
            <a:chExt cx="1612627" cy="1612627"/>
          </a:xfrm>
        </p:grpSpPr>
        <p:grpSp>
          <p:nvGrpSpPr>
            <p:cNvPr id="15" name="Group 15"/>
            <p:cNvGrpSpPr/>
            <p:nvPr/>
          </p:nvGrpSpPr>
          <p:grpSpPr>
            <a:xfrm>
              <a:off x="0" y="0"/>
              <a:ext cx="1612627" cy="1612627"/>
              <a:chOff x="0" y="0"/>
              <a:chExt cx="6350000" cy="6350000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3B352E">
                  <a:alpha val="4706"/>
                </a:srgbClr>
              </a:solidFill>
            </p:spPr>
          </p:sp>
        </p:grpSp>
        <p:pic>
          <p:nvPicPr>
            <p:cNvPr id="17" name="Picture 17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>
              <a:off x="452098" y="442846"/>
              <a:ext cx="708431" cy="726935"/>
            </a:xfrm>
            <a:prstGeom prst="rect">
              <a:avLst/>
            </a:prstGeom>
          </p:spPr>
        </p:pic>
      </p:grpSp>
      <p:sp>
        <p:nvSpPr>
          <p:cNvPr id="18" name="AutoShape 18"/>
          <p:cNvSpPr/>
          <p:nvPr/>
        </p:nvSpPr>
        <p:spPr>
          <a:xfrm>
            <a:off x="0" y="0"/>
            <a:ext cx="7590290" cy="10287000"/>
          </a:xfrm>
          <a:prstGeom prst="rect">
            <a:avLst/>
          </a:prstGeom>
          <a:solidFill>
            <a:srgbClr val="3B352E"/>
          </a:solidFill>
        </p:spPr>
      </p:sp>
      <p:sp>
        <p:nvSpPr>
          <p:cNvPr id="19" name="TextBox 19"/>
          <p:cNvSpPr txBox="1"/>
          <p:nvPr/>
        </p:nvSpPr>
        <p:spPr>
          <a:xfrm>
            <a:off x="1182417" y="4114165"/>
            <a:ext cx="5225456" cy="19538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840"/>
              </a:lnSpc>
            </a:pPr>
            <a:r>
              <a:rPr lang="en-US" sz="5600">
                <a:solidFill>
                  <a:srgbClr val="F6F2E5"/>
                </a:solidFill>
                <a:latin typeface="Libre Baskerville Bold"/>
              </a:rPr>
              <a:t>We’ll cover:</a:t>
            </a:r>
          </a:p>
          <a:p>
            <a:pPr marL="0" lvl="0" indent="0">
              <a:lnSpc>
                <a:spcPts val="7839"/>
              </a:lnSpc>
            </a:pPr>
            <a:endParaRPr lang="en-US" sz="5600">
              <a:solidFill>
                <a:srgbClr val="F6F2E5"/>
              </a:solidFill>
              <a:latin typeface="Libre Baskerville Bold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10600183" y="1149565"/>
            <a:ext cx="6301929" cy="4838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19"/>
              </a:lnSpc>
              <a:spcBef>
                <a:spcPct val="0"/>
              </a:spcBef>
            </a:pPr>
            <a:r>
              <a:rPr lang="en-US" sz="2800">
                <a:solidFill>
                  <a:srgbClr val="3B352E"/>
                </a:solidFill>
                <a:latin typeface="Libre Baskerville Bold"/>
              </a:rPr>
              <a:t>Why be in the market?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0600183" y="2181021"/>
            <a:ext cx="6540054" cy="4838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919"/>
              </a:lnSpc>
              <a:spcBef>
                <a:spcPct val="0"/>
              </a:spcBef>
            </a:pPr>
            <a:r>
              <a:rPr lang="en-US" sz="2800">
                <a:solidFill>
                  <a:srgbClr val="3B352E"/>
                </a:solidFill>
                <a:latin typeface="Libre Baskerville Bold"/>
              </a:rPr>
              <a:t>Process of creating an audiobook.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0600183" y="3390491"/>
            <a:ext cx="6778179" cy="9817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919"/>
              </a:lnSpc>
              <a:spcBef>
                <a:spcPct val="0"/>
              </a:spcBef>
            </a:pPr>
            <a:r>
              <a:rPr lang="en-US" sz="2799">
                <a:solidFill>
                  <a:srgbClr val="3B352E"/>
                </a:solidFill>
                <a:latin typeface="Libre Baskerville Bold"/>
              </a:rPr>
              <a:t>Different routes to the market and author responsibilities in each.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0532238" y="4624070"/>
            <a:ext cx="6540054" cy="9817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919"/>
              </a:lnSpc>
              <a:spcBef>
                <a:spcPct val="0"/>
              </a:spcBef>
            </a:pPr>
            <a:r>
              <a:rPr lang="en-US" sz="2800">
                <a:solidFill>
                  <a:srgbClr val="3B352E"/>
                </a:solidFill>
                <a:latin typeface="Libre Baskerville Bold"/>
              </a:rPr>
              <a:t>Factors to consider when deciding which route to take.</a:t>
            </a:r>
          </a:p>
        </p:txBody>
      </p:sp>
      <p:grpSp>
        <p:nvGrpSpPr>
          <p:cNvPr id="24" name="Group 24"/>
          <p:cNvGrpSpPr/>
          <p:nvPr/>
        </p:nvGrpSpPr>
        <p:grpSpPr>
          <a:xfrm>
            <a:off x="9033979" y="5925605"/>
            <a:ext cx="1209471" cy="1209471"/>
            <a:chOff x="0" y="0"/>
            <a:chExt cx="1612627" cy="1612627"/>
          </a:xfrm>
        </p:grpSpPr>
        <p:grpSp>
          <p:nvGrpSpPr>
            <p:cNvPr id="25" name="Group 25"/>
            <p:cNvGrpSpPr/>
            <p:nvPr/>
          </p:nvGrpSpPr>
          <p:grpSpPr>
            <a:xfrm>
              <a:off x="0" y="0"/>
              <a:ext cx="1612627" cy="1612627"/>
              <a:chOff x="0" y="0"/>
              <a:chExt cx="6350000" cy="6350000"/>
            </a:xfrm>
          </p:grpSpPr>
          <p:sp>
            <p:nvSpPr>
              <p:cNvPr id="26" name="Freeform 26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3B352E">
                  <a:alpha val="4706"/>
                </a:srgbClr>
              </a:solidFill>
            </p:spPr>
          </p:sp>
        </p:grpSp>
        <p:pic>
          <p:nvPicPr>
            <p:cNvPr id="27" name="Picture 2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457036" y="457036"/>
              <a:ext cx="698555" cy="698555"/>
            </a:xfrm>
            <a:prstGeom prst="rect">
              <a:avLst/>
            </a:prstGeom>
          </p:spPr>
        </p:pic>
      </p:grpSp>
      <p:sp>
        <p:nvSpPr>
          <p:cNvPr id="28" name="TextBox 28"/>
          <p:cNvSpPr txBox="1"/>
          <p:nvPr/>
        </p:nvSpPr>
        <p:spPr>
          <a:xfrm>
            <a:off x="10600183" y="6259830"/>
            <a:ext cx="6301929" cy="4838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19"/>
              </a:lnSpc>
              <a:spcBef>
                <a:spcPct val="0"/>
              </a:spcBef>
            </a:pPr>
            <a:r>
              <a:rPr lang="en-US" sz="2800">
                <a:solidFill>
                  <a:srgbClr val="3B352E"/>
                </a:solidFill>
                <a:latin typeface="Libre Baskerville Bold"/>
              </a:rPr>
              <a:t>Distribution channels.</a:t>
            </a:r>
          </a:p>
        </p:txBody>
      </p:sp>
    </p:spTree>
    <p:extLst>
      <p:ext uri="{BB962C8B-B14F-4D97-AF65-F5344CB8AC3E}">
        <p14:creationId xmlns:p14="http://schemas.microsoft.com/office/powerpoint/2010/main" val="2940406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033979" y="3305186"/>
            <a:ext cx="1209471" cy="1209471"/>
            <a:chOff x="0" y="0"/>
            <a:chExt cx="1612627" cy="1612627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1612627" cy="1612627"/>
              <a:chOff x="0" y="0"/>
              <a:chExt cx="6350000" cy="635000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3B352E">
                  <a:alpha val="4706"/>
                </a:srgbClr>
              </a:solidFill>
            </p:spPr>
          </p:sp>
        </p:grpSp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457036" y="457036"/>
              <a:ext cx="698555" cy="698555"/>
            </a:xfrm>
            <a:prstGeom prst="rect">
              <a:avLst/>
            </a:prstGeom>
          </p:spPr>
        </p:pic>
      </p:grpSp>
      <p:grpSp>
        <p:nvGrpSpPr>
          <p:cNvPr id="6" name="Group 6"/>
          <p:cNvGrpSpPr/>
          <p:nvPr/>
        </p:nvGrpSpPr>
        <p:grpSpPr>
          <a:xfrm>
            <a:off x="9033979" y="815340"/>
            <a:ext cx="1209471" cy="1209471"/>
            <a:chOff x="0" y="0"/>
            <a:chExt cx="1612627" cy="1612627"/>
          </a:xfrm>
        </p:grpSpPr>
        <p:grpSp>
          <p:nvGrpSpPr>
            <p:cNvPr id="7" name="Group 7"/>
            <p:cNvGrpSpPr/>
            <p:nvPr/>
          </p:nvGrpSpPr>
          <p:grpSpPr>
            <a:xfrm>
              <a:off x="0" y="0"/>
              <a:ext cx="1612627" cy="1612627"/>
              <a:chOff x="0" y="0"/>
              <a:chExt cx="6350000" cy="6350000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3B352E">
                  <a:alpha val="4706"/>
                </a:srgbClr>
              </a:solidFill>
            </p:spPr>
          </p:sp>
        </p:grpSp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457036" y="457036"/>
              <a:ext cx="698555" cy="698555"/>
            </a:xfrm>
            <a:prstGeom prst="rect">
              <a:avLst/>
            </a:prstGeom>
          </p:spPr>
        </p:pic>
      </p:grpSp>
      <p:grpSp>
        <p:nvGrpSpPr>
          <p:cNvPr id="10" name="Group 10"/>
          <p:cNvGrpSpPr/>
          <p:nvPr/>
        </p:nvGrpSpPr>
        <p:grpSpPr>
          <a:xfrm>
            <a:off x="9033979" y="2095715"/>
            <a:ext cx="1209471" cy="1209471"/>
            <a:chOff x="0" y="0"/>
            <a:chExt cx="1612627" cy="1612627"/>
          </a:xfrm>
        </p:grpSpPr>
        <p:grpSp>
          <p:nvGrpSpPr>
            <p:cNvPr id="11" name="Group 11"/>
            <p:cNvGrpSpPr/>
            <p:nvPr/>
          </p:nvGrpSpPr>
          <p:grpSpPr>
            <a:xfrm>
              <a:off x="0" y="0"/>
              <a:ext cx="1612627" cy="1612627"/>
              <a:chOff x="0" y="0"/>
              <a:chExt cx="6350000" cy="6350000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3B352E">
                  <a:alpha val="4706"/>
                </a:srgbClr>
              </a:solidFill>
            </p:spPr>
          </p:sp>
        </p:grpSp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437595" y="457036"/>
              <a:ext cx="737438" cy="698555"/>
            </a:xfrm>
            <a:prstGeom prst="rect">
              <a:avLst/>
            </a:prstGeom>
          </p:spPr>
        </p:pic>
      </p:grpSp>
      <p:grpSp>
        <p:nvGrpSpPr>
          <p:cNvPr id="14" name="Group 14"/>
          <p:cNvGrpSpPr/>
          <p:nvPr/>
        </p:nvGrpSpPr>
        <p:grpSpPr>
          <a:xfrm>
            <a:off x="9033979" y="4657112"/>
            <a:ext cx="1209471" cy="1209471"/>
            <a:chOff x="0" y="0"/>
            <a:chExt cx="1612627" cy="1612627"/>
          </a:xfrm>
        </p:grpSpPr>
        <p:grpSp>
          <p:nvGrpSpPr>
            <p:cNvPr id="15" name="Group 15"/>
            <p:cNvGrpSpPr/>
            <p:nvPr/>
          </p:nvGrpSpPr>
          <p:grpSpPr>
            <a:xfrm>
              <a:off x="0" y="0"/>
              <a:ext cx="1612627" cy="1612627"/>
              <a:chOff x="0" y="0"/>
              <a:chExt cx="6350000" cy="6350000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3B352E">
                  <a:alpha val="4706"/>
                </a:srgbClr>
              </a:solidFill>
            </p:spPr>
          </p:sp>
        </p:grpSp>
        <p:pic>
          <p:nvPicPr>
            <p:cNvPr id="17" name="Picture 17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>
              <a:off x="452098" y="442846"/>
              <a:ext cx="708431" cy="726935"/>
            </a:xfrm>
            <a:prstGeom prst="rect">
              <a:avLst/>
            </a:prstGeom>
          </p:spPr>
        </p:pic>
      </p:grpSp>
      <p:sp>
        <p:nvSpPr>
          <p:cNvPr id="18" name="AutoShape 18"/>
          <p:cNvSpPr/>
          <p:nvPr/>
        </p:nvSpPr>
        <p:spPr>
          <a:xfrm>
            <a:off x="0" y="0"/>
            <a:ext cx="7590290" cy="10287000"/>
          </a:xfrm>
          <a:prstGeom prst="rect">
            <a:avLst/>
          </a:prstGeom>
          <a:solidFill>
            <a:srgbClr val="3B352E"/>
          </a:solidFill>
        </p:spPr>
      </p:sp>
      <p:sp>
        <p:nvSpPr>
          <p:cNvPr id="19" name="TextBox 19"/>
          <p:cNvSpPr txBox="1"/>
          <p:nvPr/>
        </p:nvSpPr>
        <p:spPr>
          <a:xfrm>
            <a:off x="1182417" y="4114165"/>
            <a:ext cx="5225456" cy="19538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840"/>
              </a:lnSpc>
            </a:pPr>
            <a:r>
              <a:rPr lang="en-US" sz="5600">
                <a:solidFill>
                  <a:srgbClr val="F6F2E5"/>
                </a:solidFill>
                <a:latin typeface="Libre Baskerville Bold"/>
              </a:rPr>
              <a:t>We’ll cover:</a:t>
            </a:r>
          </a:p>
          <a:p>
            <a:pPr marL="0" lvl="0" indent="0">
              <a:lnSpc>
                <a:spcPts val="7839"/>
              </a:lnSpc>
            </a:pPr>
            <a:endParaRPr lang="en-US" sz="5600">
              <a:solidFill>
                <a:srgbClr val="F6F2E5"/>
              </a:solidFill>
              <a:latin typeface="Libre Baskerville Bold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10600183" y="1149565"/>
            <a:ext cx="6301929" cy="4838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19"/>
              </a:lnSpc>
              <a:spcBef>
                <a:spcPct val="0"/>
              </a:spcBef>
            </a:pPr>
            <a:r>
              <a:rPr lang="en-US" sz="2800">
                <a:solidFill>
                  <a:srgbClr val="3B352E"/>
                </a:solidFill>
                <a:latin typeface="Libre Baskerville Bold"/>
              </a:rPr>
              <a:t>Why be in the market?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0600183" y="2181021"/>
            <a:ext cx="6540054" cy="4838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919"/>
              </a:lnSpc>
              <a:spcBef>
                <a:spcPct val="0"/>
              </a:spcBef>
            </a:pPr>
            <a:r>
              <a:rPr lang="en-US" sz="2800">
                <a:solidFill>
                  <a:srgbClr val="3B352E"/>
                </a:solidFill>
                <a:latin typeface="Libre Baskerville Bold"/>
              </a:rPr>
              <a:t>Process of creating an audiobook.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0600183" y="3390491"/>
            <a:ext cx="6778179" cy="9817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919"/>
              </a:lnSpc>
              <a:spcBef>
                <a:spcPct val="0"/>
              </a:spcBef>
            </a:pPr>
            <a:r>
              <a:rPr lang="en-US" sz="2799">
                <a:solidFill>
                  <a:srgbClr val="3B352E"/>
                </a:solidFill>
                <a:latin typeface="Libre Baskerville Bold"/>
              </a:rPr>
              <a:t>Different routes to the market and author responsibilities in each.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0532238" y="4624070"/>
            <a:ext cx="6540054" cy="9817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919"/>
              </a:lnSpc>
              <a:spcBef>
                <a:spcPct val="0"/>
              </a:spcBef>
            </a:pPr>
            <a:r>
              <a:rPr lang="en-US" sz="2800">
                <a:solidFill>
                  <a:srgbClr val="3B352E"/>
                </a:solidFill>
                <a:latin typeface="Libre Baskerville Bold"/>
              </a:rPr>
              <a:t>Factors to consider when deciding which route to take.</a:t>
            </a:r>
          </a:p>
        </p:txBody>
      </p:sp>
      <p:grpSp>
        <p:nvGrpSpPr>
          <p:cNvPr id="24" name="Group 24"/>
          <p:cNvGrpSpPr/>
          <p:nvPr/>
        </p:nvGrpSpPr>
        <p:grpSpPr>
          <a:xfrm>
            <a:off x="9033979" y="5925605"/>
            <a:ext cx="1209471" cy="1209471"/>
            <a:chOff x="0" y="0"/>
            <a:chExt cx="1612627" cy="1612627"/>
          </a:xfrm>
        </p:grpSpPr>
        <p:grpSp>
          <p:nvGrpSpPr>
            <p:cNvPr id="25" name="Group 25"/>
            <p:cNvGrpSpPr/>
            <p:nvPr/>
          </p:nvGrpSpPr>
          <p:grpSpPr>
            <a:xfrm>
              <a:off x="0" y="0"/>
              <a:ext cx="1612627" cy="1612627"/>
              <a:chOff x="0" y="0"/>
              <a:chExt cx="6350000" cy="6350000"/>
            </a:xfrm>
          </p:grpSpPr>
          <p:sp>
            <p:nvSpPr>
              <p:cNvPr id="26" name="Freeform 26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3B352E">
                  <a:alpha val="4706"/>
                </a:srgbClr>
              </a:solidFill>
            </p:spPr>
          </p:sp>
        </p:grpSp>
        <p:pic>
          <p:nvPicPr>
            <p:cNvPr id="27" name="Picture 2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457036" y="457036"/>
              <a:ext cx="698555" cy="698555"/>
            </a:xfrm>
            <a:prstGeom prst="rect">
              <a:avLst/>
            </a:prstGeom>
          </p:spPr>
        </p:pic>
      </p:grpSp>
      <p:sp>
        <p:nvSpPr>
          <p:cNvPr id="28" name="TextBox 28"/>
          <p:cNvSpPr txBox="1"/>
          <p:nvPr/>
        </p:nvSpPr>
        <p:spPr>
          <a:xfrm>
            <a:off x="10600183" y="6259830"/>
            <a:ext cx="6301929" cy="4838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19"/>
              </a:lnSpc>
              <a:spcBef>
                <a:spcPct val="0"/>
              </a:spcBef>
            </a:pPr>
            <a:r>
              <a:rPr lang="en-US" sz="2800">
                <a:solidFill>
                  <a:srgbClr val="3B352E"/>
                </a:solidFill>
                <a:latin typeface="Libre Baskerville Bold"/>
              </a:rPr>
              <a:t>Distribution channels.</a:t>
            </a:r>
          </a:p>
        </p:txBody>
      </p:sp>
      <p:grpSp>
        <p:nvGrpSpPr>
          <p:cNvPr id="29" name="Group 29"/>
          <p:cNvGrpSpPr/>
          <p:nvPr/>
        </p:nvGrpSpPr>
        <p:grpSpPr>
          <a:xfrm>
            <a:off x="9033979" y="7205980"/>
            <a:ext cx="1209471" cy="1209471"/>
            <a:chOff x="0" y="0"/>
            <a:chExt cx="1612627" cy="1612627"/>
          </a:xfrm>
        </p:grpSpPr>
        <p:grpSp>
          <p:nvGrpSpPr>
            <p:cNvPr id="30" name="Group 30"/>
            <p:cNvGrpSpPr/>
            <p:nvPr/>
          </p:nvGrpSpPr>
          <p:grpSpPr>
            <a:xfrm>
              <a:off x="0" y="0"/>
              <a:ext cx="1612627" cy="1612627"/>
              <a:chOff x="0" y="0"/>
              <a:chExt cx="6350000" cy="6350000"/>
            </a:xfrm>
          </p:grpSpPr>
          <p:sp>
            <p:nvSpPr>
              <p:cNvPr id="31" name="Freeform 31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3B352E">
                  <a:alpha val="4706"/>
                </a:srgbClr>
              </a:solidFill>
            </p:spPr>
          </p:sp>
        </p:grpSp>
        <p:pic>
          <p:nvPicPr>
            <p:cNvPr id="32" name="Picture 3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457036" y="457036"/>
              <a:ext cx="698555" cy="698555"/>
            </a:xfrm>
            <a:prstGeom prst="rect">
              <a:avLst/>
            </a:prstGeom>
          </p:spPr>
        </p:pic>
      </p:grpSp>
      <p:sp>
        <p:nvSpPr>
          <p:cNvPr id="33" name="TextBox 33"/>
          <p:cNvSpPr txBox="1"/>
          <p:nvPr/>
        </p:nvSpPr>
        <p:spPr>
          <a:xfrm>
            <a:off x="10651301" y="7540205"/>
            <a:ext cx="6675944" cy="4838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19"/>
              </a:lnSpc>
            </a:pPr>
            <a:r>
              <a:rPr lang="en-US" sz="2799">
                <a:solidFill>
                  <a:srgbClr val="000000"/>
                </a:solidFill>
                <a:latin typeface="Libre Baskerville Bold"/>
              </a:rPr>
              <a:t>Market trends/strategies.</a:t>
            </a:r>
          </a:p>
        </p:txBody>
      </p:sp>
    </p:spTree>
    <p:extLst>
      <p:ext uri="{BB962C8B-B14F-4D97-AF65-F5344CB8AC3E}">
        <p14:creationId xmlns:p14="http://schemas.microsoft.com/office/powerpoint/2010/main" val="31877251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033979" y="3305186"/>
            <a:ext cx="1209471" cy="1209471"/>
            <a:chOff x="0" y="0"/>
            <a:chExt cx="1612627" cy="1612627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1612627" cy="1612627"/>
              <a:chOff x="0" y="0"/>
              <a:chExt cx="6350000" cy="635000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3B352E">
                  <a:alpha val="4706"/>
                </a:srgbClr>
              </a:solidFill>
            </p:spPr>
          </p:sp>
        </p:grpSp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457036" y="457036"/>
              <a:ext cx="698555" cy="698555"/>
            </a:xfrm>
            <a:prstGeom prst="rect">
              <a:avLst/>
            </a:prstGeom>
          </p:spPr>
        </p:pic>
      </p:grpSp>
      <p:grpSp>
        <p:nvGrpSpPr>
          <p:cNvPr id="6" name="Group 6"/>
          <p:cNvGrpSpPr/>
          <p:nvPr/>
        </p:nvGrpSpPr>
        <p:grpSpPr>
          <a:xfrm>
            <a:off x="9033979" y="815340"/>
            <a:ext cx="1209471" cy="1209471"/>
            <a:chOff x="0" y="0"/>
            <a:chExt cx="1612627" cy="1612627"/>
          </a:xfrm>
        </p:grpSpPr>
        <p:grpSp>
          <p:nvGrpSpPr>
            <p:cNvPr id="7" name="Group 7"/>
            <p:cNvGrpSpPr/>
            <p:nvPr/>
          </p:nvGrpSpPr>
          <p:grpSpPr>
            <a:xfrm>
              <a:off x="0" y="0"/>
              <a:ext cx="1612627" cy="1612627"/>
              <a:chOff x="0" y="0"/>
              <a:chExt cx="6350000" cy="6350000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3B352E">
                  <a:alpha val="4706"/>
                </a:srgbClr>
              </a:solidFill>
            </p:spPr>
          </p:sp>
        </p:grpSp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457036" y="457036"/>
              <a:ext cx="698555" cy="698555"/>
            </a:xfrm>
            <a:prstGeom prst="rect">
              <a:avLst/>
            </a:prstGeom>
          </p:spPr>
        </p:pic>
      </p:grpSp>
      <p:grpSp>
        <p:nvGrpSpPr>
          <p:cNvPr id="10" name="Group 10"/>
          <p:cNvGrpSpPr/>
          <p:nvPr/>
        </p:nvGrpSpPr>
        <p:grpSpPr>
          <a:xfrm>
            <a:off x="9033979" y="2095715"/>
            <a:ext cx="1209471" cy="1209471"/>
            <a:chOff x="0" y="0"/>
            <a:chExt cx="1612627" cy="1612627"/>
          </a:xfrm>
        </p:grpSpPr>
        <p:grpSp>
          <p:nvGrpSpPr>
            <p:cNvPr id="11" name="Group 11"/>
            <p:cNvGrpSpPr/>
            <p:nvPr/>
          </p:nvGrpSpPr>
          <p:grpSpPr>
            <a:xfrm>
              <a:off x="0" y="0"/>
              <a:ext cx="1612627" cy="1612627"/>
              <a:chOff x="0" y="0"/>
              <a:chExt cx="6350000" cy="6350000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3B352E">
                  <a:alpha val="4706"/>
                </a:srgbClr>
              </a:solidFill>
            </p:spPr>
          </p:sp>
        </p:grpSp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437595" y="457036"/>
              <a:ext cx="737438" cy="698555"/>
            </a:xfrm>
            <a:prstGeom prst="rect">
              <a:avLst/>
            </a:prstGeom>
          </p:spPr>
        </p:pic>
      </p:grpSp>
      <p:grpSp>
        <p:nvGrpSpPr>
          <p:cNvPr id="14" name="Group 14"/>
          <p:cNvGrpSpPr/>
          <p:nvPr/>
        </p:nvGrpSpPr>
        <p:grpSpPr>
          <a:xfrm>
            <a:off x="9033979" y="4657112"/>
            <a:ext cx="1209471" cy="1209471"/>
            <a:chOff x="0" y="0"/>
            <a:chExt cx="1612627" cy="1612627"/>
          </a:xfrm>
        </p:grpSpPr>
        <p:grpSp>
          <p:nvGrpSpPr>
            <p:cNvPr id="15" name="Group 15"/>
            <p:cNvGrpSpPr/>
            <p:nvPr/>
          </p:nvGrpSpPr>
          <p:grpSpPr>
            <a:xfrm>
              <a:off x="0" y="0"/>
              <a:ext cx="1612627" cy="1612627"/>
              <a:chOff x="0" y="0"/>
              <a:chExt cx="6350000" cy="6350000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3B352E">
                  <a:alpha val="4706"/>
                </a:srgbClr>
              </a:solidFill>
            </p:spPr>
          </p:sp>
        </p:grpSp>
        <p:pic>
          <p:nvPicPr>
            <p:cNvPr id="17" name="Picture 17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>
              <a:off x="452098" y="442846"/>
              <a:ext cx="708431" cy="726935"/>
            </a:xfrm>
            <a:prstGeom prst="rect">
              <a:avLst/>
            </a:prstGeom>
          </p:spPr>
        </p:pic>
      </p:grpSp>
      <p:sp>
        <p:nvSpPr>
          <p:cNvPr id="18" name="AutoShape 18"/>
          <p:cNvSpPr/>
          <p:nvPr/>
        </p:nvSpPr>
        <p:spPr>
          <a:xfrm>
            <a:off x="0" y="0"/>
            <a:ext cx="7590290" cy="10287000"/>
          </a:xfrm>
          <a:prstGeom prst="rect">
            <a:avLst/>
          </a:prstGeom>
          <a:solidFill>
            <a:srgbClr val="3B352E"/>
          </a:solidFill>
        </p:spPr>
      </p:sp>
      <p:sp>
        <p:nvSpPr>
          <p:cNvPr id="19" name="TextBox 19"/>
          <p:cNvSpPr txBox="1"/>
          <p:nvPr/>
        </p:nvSpPr>
        <p:spPr>
          <a:xfrm>
            <a:off x="1182417" y="4114165"/>
            <a:ext cx="5225456" cy="19538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840"/>
              </a:lnSpc>
            </a:pPr>
            <a:r>
              <a:rPr lang="en-US" sz="5600">
                <a:solidFill>
                  <a:srgbClr val="F6F2E5"/>
                </a:solidFill>
                <a:latin typeface="Libre Baskerville Bold"/>
              </a:rPr>
              <a:t>We’ll cover:</a:t>
            </a:r>
          </a:p>
          <a:p>
            <a:pPr marL="0" lvl="0" indent="0">
              <a:lnSpc>
                <a:spcPts val="7839"/>
              </a:lnSpc>
            </a:pPr>
            <a:endParaRPr lang="en-US" sz="5600">
              <a:solidFill>
                <a:srgbClr val="F6F2E5"/>
              </a:solidFill>
              <a:latin typeface="Libre Baskerville Bold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10600183" y="1149565"/>
            <a:ext cx="6301929" cy="4838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19"/>
              </a:lnSpc>
              <a:spcBef>
                <a:spcPct val="0"/>
              </a:spcBef>
            </a:pPr>
            <a:r>
              <a:rPr lang="en-US" sz="2800">
                <a:solidFill>
                  <a:srgbClr val="3B352E"/>
                </a:solidFill>
                <a:latin typeface="Libre Baskerville Bold"/>
              </a:rPr>
              <a:t>Why be in the market?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0600183" y="2181021"/>
            <a:ext cx="6540054" cy="4838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919"/>
              </a:lnSpc>
              <a:spcBef>
                <a:spcPct val="0"/>
              </a:spcBef>
            </a:pPr>
            <a:r>
              <a:rPr lang="en-US" sz="2800">
                <a:solidFill>
                  <a:srgbClr val="3B352E"/>
                </a:solidFill>
                <a:latin typeface="Libre Baskerville Bold"/>
              </a:rPr>
              <a:t>Process of creating an audiobook.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0600183" y="3390491"/>
            <a:ext cx="6778179" cy="9817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919"/>
              </a:lnSpc>
              <a:spcBef>
                <a:spcPct val="0"/>
              </a:spcBef>
            </a:pPr>
            <a:r>
              <a:rPr lang="en-US" sz="2799">
                <a:solidFill>
                  <a:srgbClr val="3B352E"/>
                </a:solidFill>
                <a:latin typeface="Libre Baskerville Bold"/>
              </a:rPr>
              <a:t>Different routes to the market and author responsibilities in each.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0532238" y="4624070"/>
            <a:ext cx="6540054" cy="9817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919"/>
              </a:lnSpc>
              <a:spcBef>
                <a:spcPct val="0"/>
              </a:spcBef>
            </a:pPr>
            <a:r>
              <a:rPr lang="en-US" sz="2800">
                <a:solidFill>
                  <a:srgbClr val="3B352E"/>
                </a:solidFill>
                <a:latin typeface="Libre Baskerville Bold"/>
              </a:rPr>
              <a:t>Factors to consider when deciding which route to take.</a:t>
            </a:r>
          </a:p>
        </p:txBody>
      </p:sp>
      <p:grpSp>
        <p:nvGrpSpPr>
          <p:cNvPr id="24" name="Group 24"/>
          <p:cNvGrpSpPr/>
          <p:nvPr/>
        </p:nvGrpSpPr>
        <p:grpSpPr>
          <a:xfrm>
            <a:off x="9033979" y="5925605"/>
            <a:ext cx="1209471" cy="1209471"/>
            <a:chOff x="0" y="0"/>
            <a:chExt cx="1612627" cy="1612627"/>
          </a:xfrm>
        </p:grpSpPr>
        <p:grpSp>
          <p:nvGrpSpPr>
            <p:cNvPr id="25" name="Group 25"/>
            <p:cNvGrpSpPr/>
            <p:nvPr/>
          </p:nvGrpSpPr>
          <p:grpSpPr>
            <a:xfrm>
              <a:off x="0" y="0"/>
              <a:ext cx="1612627" cy="1612627"/>
              <a:chOff x="0" y="0"/>
              <a:chExt cx="6350000" cy="6350000"/>
            </a:xfrm>
          </p:grpSpPr>
          <p:sp>
            <p:nvSpPr>
              <p:cNvPr id="26" name="Freeform 26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3B352E">
                  <a:alpha val="4706"/>
                </a:srgbClr>
              </a:solidFill>
            </p:spPr>
          </p:sp>
        </p:grpSp>
        <p:pic>
          <p:nvPicPr>
            <p:cNvPr id="27" name="Picture 2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457036" y="457036"/>
              <a:ext cx="698555" cy="698555"/>
            </a:xfrm>
            <a:prstGeom prst="rect">
              <a:avLst/>
            </a:prstGeom>
          </p:spPr>
        </p:pic>
      </p:grpSp>
      <p:sp>
        <p:nvSpPr>
          <p:cNvPr id="28" name="TextBox 28"/>
          <p:cNvSpPr txBox="1"/>
          <p:nvPr/>
        </p:nvSpPr>
        <p:spPr>
          <a:xfrm>
            <a:off x="10600183" y="6259830"/>
            <a:ext cx="6301929" cy="4838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19"/>
              </a:lnSpc>
              <a:spcBef>
                <a:spcPct val="0"/>
              </a:spcBef>
            </a:pPr>
            <a:r>
              <a:rPr lang="en-US" sz="2800">
                <a:solidFill>
                  <a:srgbClr val="3B352E"/>
                </a:solidFill>
                <a:latin typeface="Libre Baskerville Bold"/>
              </a:rPr>
              <a:t>Distribution channels.</a:t>
            </a:r>
          </a:p>
        </p:txBody>
      </p:sp>
      <p:grpSp>
        <p:nvGrpSpPr>
          <p:cNvPr id="29" name="Group 29"/>
          <p:cNvGrpSpPr/>
          <p:nvPr/>
        </p:nvGrpSpPr>
        <p:grpSpPr>
          <a:xfrm>
            <a:off x="9033979" y="7205980"/>
            <a:ext cx="1209471" cy="1209471"/>
            <a:chOff x="0" y="0"/>
            <a:chExt cx="1612627" cy="1612627"/>
          </a:xfrm>
        </p:grpSpPr>
        <p:grpSp>
          <p:nvGrpSpPr>
            <p:cNvPr id="30" name="Group 30"/>
            <p:cNvGrpSpPr/>
            <p:nvPr/>
          </p:nvGrpSpPr>
          <p:grpSpPr>
            <a:xfrm>
              <a:off x="0" y="0"/>
              <a:ext cx="1612627" cy="1612627"/>
              <a:chOff x="0" y="0"/>
              <a:chExt cx="6350000" cy="6350000"/>
            </a:xfrm>
          </p:grpSpPr>
          <p:sp>
            <p:nvSpPr>
              <p:cNvPr id="31" name="Freeform 31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3B352E">
                  <a:alpha val="4706"/>
                </a:srgbClr>
              </a:solidFill>
            </p:spPr>
          </p:sp>
        </p:grpSp>
        <p:pic>
          <p:nvPicPr>
            <p:cNvPr id="32" name="Picture 3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457036" y="457036"/>
              <a:ext cx="698555" cy="698555"/>
            </a:xfrm>
            <a:prstGeom prst="rect">
              <a:avLst/>
            </a:prstGeom>
          </p:spPr>
        </p:pic>
      </p:grpSp>
      <p:sp>
        <p:nvSpPr>
          <p:cNvPr id="33" name="TextBox 33"/>
          <p:cNvSpPr txBox="1"/>
          <p:nvPr/>
        </p:nvSpPr>
        <p:spPr>
          <a:xfrm>
            <a:off x="10651301" y="7540205"/>
            <a:ext cx="6675944" cy="4838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19"/>
              </a:lnSpc>
            </a:pPr>
            <a:r>
              <a:rPr lang="en-US" sz="2799">
                <a:solidFill>
                  <a:srgbClr val="000000"/>
                </a:solidFill>
                <a:latin typeface="Libre Baskerville Bold"/>
              </a:rPr>
              <a:t>Market trends/strategies.</a:t>
            </a:r>
          </a:p>
        </p:txBody>
      </p:sp>
      <p:grpSp>
        <p:nvGrpSpPr>
          <p:cNvPr id="34" name="Group 34"/>
          <p:cNvGrpSpPr/>
          <p:nvPr/>
        </p:nvGrpSpPr>
        <p:grpSpPr>
          <a:xfrm>
            <a:off x="9033979" y="8475549"/>
            <a:ext cx="1209471" cy="1209471"/>
            <a:chOff x="0" y="0"/>
            <a:chExt cx="1612627" cy="1612627"/>
          </a:xfrm>
        </p:grpSpPr>
        <p:grpSp>
          <p:nvGrpSpPr>
            <p:cNvPr id="35" name="Group 35"/>
            <p:cNvGrpSpPr/>
            <p:nvPr/>
          </p:nvGrpSpPr>
          <p:grpSpPr>
            <a:xfrm>
              <a:off x="0" y="0"/>
              <a:ext cx="1612627" cy="1612627"/>
              <a:chOff x="0" y="0"/>
              <a:chExt cx="6350000" cy="6350000"/>
            </a:xfrm>
          </p:grpSpPr>
          <p:sp>
            <p:nvSpPr>
              <p:cNvPr id="36" name="Freeform 36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3B352E">
                  <a:alpha val="4706"/>
                </a:srgbClr>
              </a:solidFill>
            </p:spPr>
          </p:sp>
        </p:grpSp>
        <p:pic>
          <p:nvPicPr>
            <p:cNvPr id="37" name="Picture 37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>
              <a:off x="452098" y="442846"/>
              <a:ext cx="708431" cy="726935"/>
            </a:xfrm>
            <a:prstGeom prst="rect">
              <a:avLst/>
            </a:prstGeom>
          </p:spPr>
        </p:pic>
      </p:grpSp>
      <p:sp>
        <p:nvSpPr>
          <p:cNvPr id="38" name="TextBox 38"/>
          <p:cNvSpPr txBox="1"/>
          <p:nvPr/>
        </p:nvSpPr>
        <p:spPr>
          <a:xfrm>
            <a:off x="10651301" y="8809775"/>
            <a:ext cx="6675944" cy="4838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19"/>
              </a:lnSpc>
            </a:pPr>
            <a:r>
              <a:rPr lang="en-US" sz="2799">
                <a:solidFill>
                  <a:srgbClr val="000000"/>
                </a:solidFill>
                <a:latin typeface="Libre Baskerville Bold"/>
              </a:rPr>
              <a:t>Q &amp; A at the end.</a:t>
            </a:r>
          </a:p>
        </p:txBody>
      </p:sp>
    </p:spTree>
    <p:extLst>
      <p:ext uri="{BB962C8B-B14F-4D97-AF65-F5344CB8AC3E}">
        <p14:creationId xmlns:p14="http://schemas.microsoft.com/office/powerpoint/2010/main" val="3901453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1644650"/>
            <a:ext cx="7672546" cy="45940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099"/>
              </a:lnSpc>
            </a:pPr>
            <a:r>
              <a:rPr lang="en-US" sz="6500" dirty="0">
                <a:solidFill>
                  <a:srgbClr val="3B352E"/>
                </a:solidFill>
                <a:latin typeface="Libre Baskerville Bold"/>
              </a:rPr>
              <a:t>Why should you get in the audio-book market? </a:t>
            </a:r>
          </a:p>
          <a:p>
            <a:pPr>
              <a:lnSpc>
                <a:spcPts val="9099"/>
              </a:lnSpc>
            </a:pPr>
            <a:endParaRPr lang="en-US" sz="6500" dirty="0">
              <a:solidFill>
                <a:srgbClr val="3B352E"/>
              </a:solidFill>
              <a:latin typeface="Libre Baskerville Bold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2409561" y="1449518"/>
            <a:ext cx="4587801" cy="5448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80"/>
              </a:lnSpc>
              <a:spcBef>
                <a:spcPct val="0"/>
              </a:spcBef>
            </a:pPr>
            <a:r>
              <a:rPr lang="en-US" sz="3200" dirty="0">
                <a:solidFill>
                  <a:srgbClr val="3B352E"/>
                </a:solidFill>
                <a:latin typeface="Libre Baskerville Bold"/>
              </a:rPr>
              <a:t>For the readers: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2766749" y="2156340"/>
            <a:ext cx="4587801" cy="906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3640"/>
              </a:lnSpc>
            </a:pPr>
            <a:r>
              <a:rPr lang="en-US" sz="2600" dirty="0">
                <a:solidFill>
                  <a:srgbClr val="3B352E"/>
                </a:solidFill>
                <a:latin typeface="Libre Baskerville"/>
              </a:rPr>
              <a:t>They can find you in their preferred medium</a:t>
            </a:r>
            <a:r>
              <a:rPr lang="en-US" sz="2600" u="none" dirty="0">
                <a:solidFill>
                  <a:srgbClr val="3B352E"/>
                </a:solidFill>
                <a:latin typeface="Libre Baskerville"/>
              </a:rPr>
              <a:t>. </a:t>
            </a:r>
          </a:p>
        </p:txBody>
      </p:sp>
      <p:pic>
        <p:nvPicPr>
          <p:cNvPr id="14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0681638" y="2022799"/>
            <a:ext cx="677986" cy="772033"/>
          </a:xfrm>
          <a:prstGeom prst="rect">
            <a:avLst/>
          </a:prstGeom>
        </p:spPr>
      </p:pic>
      <p:grpSp>
        <p:nvGrpSpPr>
          <p:cNvPr id="15" name="Group 15"/>
          <p:cNvGrpSpPr/>
          <p:nvPr/>
        </p:nvGrpSpPr>
        <p:grpSpPr>
          <a:xfrm>
            <a:off x="10118483" y="1506668"/>
            <a:ext cx="1804296" cy="1804296"/>
            <a:chOff x="0" y="0"/>
            <a:chExt cx="6350000" cy="6350000"/>
          </a:xfrm>
        </p:grpSpPr>
        <p:sp>
          <p:nvSpPr>
            <p:cNvPr id="16" name="Freeform 16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3B352E">
                <a:alpha val="4706"/>
              </a:srgbClr>
            </a:solidFill>
          </p:spPr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1644650"/>
            <a:ext cx="7672546" cy="45940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099"/>
              </a:lnSpc>
            </a:pPr>
            <a:r>
              <a:rPr lang="en-US" sz="6500" dirty="0">
                <a:solidFill>
                  <a:srgbClr val="3B352E"/>
                </a:solidFill>
                <a:latin typeface="Libre Baskerville Bold"/>
              </a:rPr>
              <a:t>Why should you get in the audio-book market? </a:t>
            </a:r>
          </a:p>
          <a:p>
            <a:pPr>
              <a:lnSpc>
                <a:spcPts val="9099"/>
              </a:lnSpc>
            </a:pPr>
            <a:endParaRPr lang="en-US" sz="6500" dirty="0">
              <a:solidFill>
                <a:srgbClr val="3B352E"/>
              </a:solidFill>
              <a:latin typeface="Libre Baskerville Bold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2409561" y="1449518"/>
            <a:ext cx="4587801" cy="5448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80"/>
              </a:lnSpc>
              <a:spcBef>
                <a:spcPct val="0"/>
              </a:spcBef>
            </a:pPr>
            <a:r>
              <a:rPr lang="en-US" sz="3200" dirty="0">
                <a:solidFill>
                  <a:srgbClr val="3B352E"/>
                </a:solidFill>
                <a:latin typeface="Libre Baskerville Bold"/>
              </a:rPr>
              <a:t>For the readers: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2766749" y="2156340"/>
            <a:ext cx="4587801" cy="906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3640"/>
              </a:lnSpc>
            </a:pPr>
            <a:r>
              <a:rPr lang="en-US" sz="2600" dirty="0">
                <a:solidFill>
                  <a:srgbClr val="3B352E"/>
                </a:solidFill>
                <a:latin typeface="Libre Baskerville"/>
              </a:rPr>
              <a:t>They can find you in their preferred medium</a:t>
            </a:r>
            <a:r>
              <a:rPr lang="en-US" sz="2600" u="none" dirty="0">
                <a:solidFill>
                  <a:srgbClr val="3B352E"/>
                </a:solidFill>
                <a:latin typeface="Libre Baskerville"/>
              </a:rPr>
              <a:t>. 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2409561" y="4184202"/>
            <a:ext cx="4587801" cy="5448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80"/>
              </a:lnSpc>
              <a:spcBef>
                <a:spcPct val="0"/>
              </a:spcBef>
            </a:pPr>
            <a:r>
              <a:rPr lang="en-US" sz="3200">
                <a:solidFill>
                  <a:srgbClr val="3B352E"/>
                </a:solidFill>
                <a:latin typeface="Libre Baskerville Bold"/>
              </a:rPr>
              <a:t>For the money: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10118483" y="4241352"/>
            <a:ext cx="1804296" cy="1804296"/>
            <a:chOff x="0" y="0"/>
            <a:chExt cx="2405728" cy="2405728"/>
          </a:xfrm>
        </p:grpSpPr>
        <p:grpSp>
          <p:nvGrpSpPr>
            <p:cNvPr id="7" name="Group 7"/>
            <p:cNvGrpSpPr/>
            <p:nvPr/>
          </p:nvGrpSpPr>
          <p:grpSpPr>
            <a:xfrm>
              <a:off x="0" y="0"/>
              <a:ext cx="2405728" cy="2405728"/>
              <a:chOff x="0" y="0"/>
              <a:chExt cx="6350000" cy="6350000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3B352E">
                  <a:alpha val="4706"/>
                </a:srgbClr>
              </a:solidFill>
            </p:spPr>
          </p:sp>
        </p:grpSp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812585" y="812585"/>
              <a:ext cx="780558" cy="780558"/>
            </a:xfrm>
            <a:prstGeom prst="rect">
              <a:avLst/>
            </a:prstGeom>
          </p:spPr>
        </p:pic>
      </p:grpSp>
      <p:pic>
        <p:nvPicPr>
          <p:cNvPr id="14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0681638" y="2022799"/>
            <a:ext cx="677986" cy="772033"/>
          </a:xfrm>
          <a:prstGeom prst="rect">
            <a:avLst/>
          </a:prstGeom>
        </p:spPr>
      </p:pic>
      <p:grpSp>
        <p:nvGrpSpPr>
          <p:cNvPr id="15" name="Group 15"/>
          <p:cNvGrpSpPr/>
          <p:nvPr/>
        </p:nvGrpSpPr>
        <p:grpSpPr>
          <a:xfrm>
            <a:off x="10118483" y="1506668"/>
            <a:ext cx="1804296" cy="1804296"/>
            <a:chOff x="0" y="0"/>
            <a:chExt cx="6350000" cy="6350000"/>
          </a:xfrm>
        </p:grpSpPr>
        <p:sp>
          <p:nvSpPr>
            <p:cNvPr id="16" name="Freeform 16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3B352E">
                <a:alpha val="4706"/>
              </a:srgbClr>
            </a:solidFill>
          </p:spPr>
        </p:sp>
      </p:grpSp>
      <p:sp>
        <p:nvSpPr>
          <p:cNvPr id="18" name="TextBox 18"/>
          <p:cNvSpPr txBox="1"/>
          <p:nvPr/>
        </p:nvSpPr>
        <p:spPr>
          <a:xfrm>
            <a:off x="12766749" y="4918590"/>
            <a:ext cx="4587801" cy="1368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3640"/>
              </a:lnSpc>
            </a:pPr>
            <a:r>
              <a:rPr lang="en-US" sz="2600" dirty="0">
                <a:solidFill>
                  <a:srgbClr val="3B352E"/>
                </a:solidFill>
                <a:latin typeface="Libre Baskerville"/>
              </a:rPr>
              <a:t>This is the fastest-growing segment of the publishing business.</a:t>
            </a:r>
          </a:p>
        </p:txBody>
      </p:sp>
    </p:spTree>
    <p:extLst>
      <p:ext uri="{BB962C8B-B14F-4D97-AF65-F5344CB8AC3E}">
        <p14:creationId xmlns:p14="http://schemas.microsoft.com/office/powerpoint/2010/main" val="35510708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1644650"/>
            <a:ext cx="7672546" cy="6883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099"/>
              </a:lnSpc>
            </a:pPr>
            <a:r>
              <a:rPr lang="en-US" sz="6500" dirty="0">
                <a:solidFill>
                  <a:srgbClr val="3B352E"/>
                </a:solidFill>
                <a:latin typeface="Libre Baskerville Bold"/>
              </a:rPr>
              <a:t>Why should you get in the audio-book market? </a:t>
            </a:r>
          </a:p>
          <a:p>
            <a:pPr>
              <a:lnSpc>
                <a:spcPts val="9099"/>
              </a:lnSpc>
            </a:pPr>
            <a:endParaRPr lang="en-US" sz="6500" dirty="0">
              <a:solidFill>
                <a:srgbClr val="3B352E"/>
              </a:solidFill>
              <a:latin typeface="Libre Baskerville Bold"/>
            </a:endParaRPr>
          </a:p>
          <a:p>
            <a:pPr marL="0" lvl="0" indent="0">
              <a:lnSpc>
                <a:spcPts val="9100"/>
              </a:lnSpc>
            </a:pPr>
            <a:r>
              <a:rPr lang="en-US" sz="6499" dirty="0">
                <a:solidFill>
                  <a:srgbClr val="3B352E"/>
                </a:solidFill>
                <a:latin typeface="Libre Baskerville Bold"/>
              </a:rPr>
              <a:t>W</a:t>
            </a:r>
            <a:r>
              <a:rPr lang="en-US" sz="6500" dirty="0">
                <a:solidFill>
                  <a:srgbClr val="3B352E"/>
                </a:solidFill>
                <a:latin typeface="Libre Baskerville Bold"/>
              </a:rPr>
              <a:t>hy now rather than later?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2409561" y="1449518"/>
            <a:ext cx="4587801" cy="5448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80"/>
              </a:lnSpc>
              <a:spcBef>
                <a:spcPct val="0"/>
              </a:spcBef>
            </a:pPr>
            <a:r>
              <a:rPr lang="en-US" sz="3200" dirty="0">
                <a:solidFill>
                  <a:srgbClr val="3B352E"/>
                </a:solidFill>
                <a:latin typeface="Libre Baskerville Bold"/>
              </a:rPr>
              <a:t>For the readers: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2766749" y="2156340"/>
            <a:ext cx="4587801" cy="906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3640"/>
              </a:lnSpc>
            </a:pPr>
            <a:r>
              <a:rPr lang="en-US" sz="2600" dirty="0">
                <a:solidFill>
                  <a:srgbClr val="3B352E"/>
                </a:solidFill>
                <a:latin typeface="Libre Baskerville"/>
              </a:rPr>
              <a:t>They can find you in their preferred medium</a:t>
            </a:r>
            <a:r>
              <a:rPr lang="en-US" sz="2600" u="none" dirty="0">
                <a:solidFill>
                  <a:srgbClr val="3B352E"/>
                </a:solidFill>
                <a:latin typeface="Libre Baskerville"/>
              </a:rPr>
              <a:t>. 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2409561" y="4184202"/>
            <a:ext cx="4587801" cy="5448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80"/>
              </a:lnSpc>
              <a:spcBef>
                <a:spcPct val="0"/>
              </a:spcBef>
            </a:pPr>
            <a:r>
              <a:rPr lang="en-US" sz="3200">
                <a:solidFill>
                  <a:srgbClr val="3B352E"/>
                </a:solidFill>
                <a:latin typeface="Libre Baskerville Bold"/>
              </a:rPr>
              <a:t>For the money: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10118483" y="4241352"/>
            <a:ext cx="1804296" cy="1804296"/>
            <a:chOff x="0" y="0"/>
            <a:chExt cx="2405728" cy="2405728"/>
          </a:xfrm>
        </p:grpSpPr>
        <p:grpSp>
          <p:nvGrpSpPr>
            <p:cNvPr id="7" name="Group 7"/>
            <p:cNvGrpSpPr/>
            <p:nvPr/>
          </p:nvGrpSpPr>
          <p:grpSpPr>
            <a:xfrm>
              <a:off x="0" y="0"/>
              <a:ext cx="2405728" cy="2405728"/>
              <a:chOff x="0" y="0"/>
              <a:chExt cx="6350000" cy="6350000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3B352E">
                  <a:alpha val="4706"/>
                </a:srgbClr>
              </a:solidFill>
            </p:spPr>
          </p:sp>
        </p:grpSp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812585" y="812585"/>
              <a:ext cx="780558" cy="780558"/>
            </a:xfrm>
            <a:prstGeom prst="rect">
              <a:avLst/>
            </a:prstGeom>
          </p:spPr>
        </p:pic>
      </p:grpSp>
      <p:pic>
        <p:nvPicPr>
          <p:cNvPr id="14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0681638" y="2022799"/>
            <a:ext cx="677986" cy="772033"/>
          </a:xfrm>
          <a:prstGeom prst="rect">
            <a:avLst/>
          </a:prstGeom>
        </p:spPr>
      </p:pic>
      <p:grpSp>
        <p:nvGrpSpPr>
          <p:cNvPr id="15" name="Group 15"/>
          <p:cNvGrpSpPr/>
          <p:nvPr/>
        </p:nvGrpSpPr>
        <p:grpSpPr>
          <a:xfrm>
            <a:off x="10118483" y="1506668"/>
            <a:ext cx="1804296" cy="1804296"/>
            <a:chOff x="0" y="0"/>
            <a:chExt cx="6350000" cy="6350000"/>
          </a:xfrm>
        </p:grpSpPr>
        <p:sp>
          <p:nvSpPr>
            <p:cNvPr id="16" name="Freeform 16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3B352E">
                <a:alpha val="4706"/>
              </a:srgbClr>
            </a:solidFill>
          </p:spPr>
        </p:sp>
      </p:grpSp>
      <p:sp>
        <p:nvSpPr>
          <p:cNvPr id="18" name="TextBox 18"/>
          <p:cNvSpPr txBox="1"/>
          <p:nvPr/>
        </p:nvSpPr>
        <p:spPr>
          <a:xfrm>
            <a:off x="12766749" y="4918590"/>
            <a:ext cx="4587801" cy="1368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3640"/>
              </a:lnSpc>
            </a:pPr>
            <a:r>
              <a:rPr lang="en-US" sz="2600" dirty="0">
                <a:solidFill>
                  <a:srgbClr val="3B352E"/>
                </a:solidFill>
                <a:latin typeface="Libre Baskerville"/>
              </a:rPr>
              <a:t>This is the fastest-growing segment of the publishing business.</a:t>
            </a:r>
          </a:p>
        </p:txBody>
      </p:sp>
    </p:spTree>
    <p:extLst>
      <p:ext uri="{BB962C8B-B14F-4D97-AF65-F5344CB8AC3E}">
        <p14:creationId xmlns:p14="http://schemas.microsoft.com/office/powerpoint/2010/main" val="4844787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1644650"/>
            <a:ext cx="7672546" cy="6883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099"/>
              </a:lnSpc>
            </a:pPr>
            <a:r>
              <a:rPr lang="en-US" sz="6500" dirty="0">
                <a:solidFill>
                  <a:srgbClr val="3B352E"/>
                </a:solidFill>
                <a:latin typeface="Libre Baskerville Bold"/>
              </a:rPr>
              <a:t>Why should you get in the audio-book market? </a:t>
            </a:r>
          </a:p>
          <a:p>
            <a:pPr>
              <a:lnSpc>
                <a:spcPts val="9099"/>
              </a:lnSpc>
            </a:pPr>
            <a:endParaRPr lang="en-US" sz="6500" dirty="0">
              <a:solidFill>
                <a:srgbClr val="3B352E"/>
              </a:solidFill>
              <a:latin typeface="Libre Baskerville Bold"/>
            </a:endParaRPr>
          </a:p>
          <a:p>
            <a:pPr marL="0" lvl="0" indent="0">
              <a:lnSpc>
                <a:spcPts val="9100"/>
              </a:lnSpc>
            </a:pPr>
            <a:r>
              <a:rPr lang="en-US" sz="6499" dirty="0">
                <a:solidFill>
                  <a:srgbClr val="3B352E"/>
                </a:solidFill>
                <a:latin typeface="Libre Baskerville Bold"/>
              </a:rPr>
              <a:t>W</a:t>
            </a:r>
            <a:r>
              <a:rPr lang="en-US" sz="6500" dirty="0">
                <a:solidFill>
                  <a:srgbClr val="3B352E"/>
                </a:solidFill>
                <a:latin typeface="Libre Baskerville Bold"/>
              </a:rPr>
              <a:t>hy now rather than later?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2409561" y="1449518"/>
            <a:ext cx="4587801" cy="5448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80"/>
              </a:lnSpc>
              <a:spcBef>
                <a:spcPct val="0"/>
              </a:spcBef>
            </a:pPr>
            <a:r>
              <a:rPr lang="en-US" sz="3200" dirty="0">
                <a:solidFill>
                  <a:srgbClr val="3B352E"/>
                </a:solidFill>
                <a:latin typeface="Libre Baskerville Bold"/>
              </a:rPr>
              <a:t>For the readers: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2766749" y="2156340"/>
            <a:ext cx="4587801" cy="906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3640"/>
              </a:lnSpc>
            </a:pPr>
            <a:r>
              <a:rPr lang="en-US" sz="2600" dirty="0">
                <a:solidFill>
                  <a:srgbClr val="3B352E"/>
                </a:solidFill>
                <a:latin typeface="Libre Baskerville"/>
              </a:rPr>
              <a:t>They can find you in their preferred medium</a:t>
            </a:r>
            <a:r>
              <a:rPr lang="en-US" sz="2600" u="none" dirty="0">
                <a:solidFill>
                  <a:srgbClr val="3B352E"/>
                </a:solidFill>
                <a:latin typeface="Libre Baskerville"/>
              </a:rPr>
              <a:t>. 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2409561" y="4184202"/>
            <a:ext cx="4587801" cy="5448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80"/>
              </a:lnSpc>
              <a:spcBef>
                <a:spcPct val="0"/>
              </a:spcBef>
            </a:pPr>
            <a:r>
              <a:rPr lang="en-US" sz="3200">
                <a:solidFill>
                  <a:srgbClr val="3B352E"/>
                </a:solidFill>
                <a:latin typeface="Libre Baskerville Bold"/>
              </a:rPr>
              <a:t>For the money: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10118483" y="4241352"/>
            <a:ext cx="1804296" cy="1804296"/>
            <a:chOff x="0" y="0"/>
            <a:chExt cx="2405728" cy="2405728"/>
          </a:xfrm>
        </p:grpSpPr>
        <p:grpSp>
          <p:nvGrpSpPr>
            <p:cNvPr id="7" name="Group 7"/>
            <p:cNvGrpSpPr/>
            <p:nvPr/>
          </p:nvGrpSpPr>
          <p:grpSpPr>
            <a:xfrm>
              <a:off x="0" y="0"/>
              <a:ext cx="2405728" cy="2405728"/>
              <a:chOff x="0" y="0"/>
              <a:chExt cx="6350000" cy="6350000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3B352E">
                  <a:alpha val="4706"/>
                </a:srgbClr>
              </a:solidFill>
            </p:spPr>
          </p:sp>
        </p:grpSp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812585" y="812585"/>
              <a:ext cx="780558" cy="780558"/>
            </a:xfrm>
            <a:prstGeom prst="rect">
              <a:avLst/>
            </a:prstGeom>
          </p:spPr>
        </p:pic>
      </p:grpSp>
      <p:grpSp>
        <p:nvGrpSpPr>
          <p:cNvPr id="10" name="Group 10"/>
          <p:cNvGrpSpPr/>
          <p:nvPr/>
        </p:nvGrpSpPr>
        <p:grpSpPr>
          <a:xfrm>
            <a:off x="10118483" y="7067205"/>
            <a:ext cx="1804296" cy="1804296"/>
            <a:chOff x="0" y="0"/>
            <a:chExt cx="2405728" cy="2405728"/>
          </a:xfrm>
        </p:grpSpPr>
        <p:grpSp>
          <p:nvGrpSpPr>
            <p:cNvPr id="11" name="Group 11"/>
            <p:cNvGrpSpPr/>
            <p:nvPr/>
          </p:nvGrpSpPr>
          <p:grpSpPr>
            <a:xfrm>
              <a:off x="0" y="0"/>
              <a:ext cx="2405728" cy="2405728"/>
              <a:chOff x="0" y="0"/>
              <a:chExt cx="6350000" cy="6350000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3B352E">
                  <a:alpha val="4706"/>
                </a:srgbClr>
              </a:solidFill>
            </p:spPr>
          </p:sp>
        </p:grpSp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811513" y="751093"/>
              <a:ext cx="782703" cy="978378"/>
            </a:xfrm>
            <a:prstGeom prst="rect">
              <a:avLst/>
            </a:prstGeom>
          </p:spPr>
        </p:pic>
      </p:grpSp>
      <p:pic>
        <p:nvPicPr>
          <p:cNvPr id="14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0681638" y="2022799"/>
            <a:ext cx="677986" cy="772033"/>
          </a:xfrm>
          <a:prstGeom prst="rect">
            <a:avLst/>
          </a:prstGeom>
        </p:spPr>
      </p:pic>
      <p:grpSp>
        <p:nvGrpSpPr>
          <p:cNvPr id="15" name="Group 15"/>
          <p:cNvGrpSpPr/>
          <p:nvPr/>
        </p:nvGrpSpPr>
        <p:grpSpPr>
          <a:xfrm>
            <a:off x="10118483" y="1506668"/>
            <a:ext cx="1804296" cy="1804296"/>
            <a:chOff x="0" y="0"/>
            <a:chExt cx="6350000" cy="6350000"/>
          </a:xfrm>
        </p:grpSpPr>
        <p:sp>
          <p:nvSpPr>
            <p:cNvPr id="16" name="Freeform 16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3B352E">
                <a:alpha val="4706"/>
              </a:srgbClr>
            </a:solidFill>
          </p:spPr>
        </p:sp>
      </p:grpSp>
      <p:sp>
        <p:nvSpPr>
          <p:cNvPr id="17" name="TextBox 17"/>
          <p:cNvSpPr txBox="1"/>
          <p:nvPr/>
        </p:nvSpPr>
        <p:spPr>
          <a:xfrm>
            <a:off x="12409561" y="7010055"/>
            <a:ext cx="5302176" cy="5448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80"/>
              </a:lnSpc>
              <a:spcBef>
                <a:spcPct val="0"/>
              </a:spcBef>
            </a:pPr>
            <a:r>
              <a:rPr lang="en-US" sz="3200">
                <a:solidFill>
                  <a:srgbClr val="3B352E"/>
                </a:solidFill>
                <a:latin typeface="Libre Baskerville Bold"/>
              </a:rPr>
              <a:t>To beat the competition: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2766749" y="4918590"/>
            <a:ext cx="4587801" cy="1368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3640"/>
              </a:lnSpc>
            </a:pPr>
            <a:r>
              <a:rPr lang="en-US" sz="2600" dirty="0">
                <a:solidFill>
                  <a:srgbClr val="3B352E"/>
                </a:solidFill>
                <a:latin typeface="Libre Baskerville"/>
              </a:rPr>
              <a:t>This is the fastest-growing segment of the publishing business.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2766749" y="7820025"/>
            <a:ext cx="4587801" cy="1368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3640"/>
              </a:lnSpc>
            </a:pPr>
            <a:r>
              <a:rPr lang="en-US" sz="2600">
                <a:solidFill>
                  <a:srgbClr val="3B352E"/>
                </a:solidFill>
                <a:latin typeface="Libre Baskerville"/>
              </a:rPr>
              <a:t>The big guys smell the money and they're ramping up.</a:t>
            </a:r>
          </a:p>
        </p:txBody>
      </p:sp>
    </p:spTree>
    <p:extLst>
      <p:ext uri="{BB962C8B-B14F-4D97-AF65-F5344CB8AC3E}">
        <p14:creationId xmlns:p14="http://schemas.microsoft.com/office/powerpoint/2010/main" val="35821727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27014" r="28365"/>
          <a:stretch>
            <a:fillRect/>
          </a:stretch>
        </p:blipFill>
        <p:spPr>
          <a:xfrm>
            <a:off x="187666" y="1028700"/>
            <a:ext cx="5506356" cy="82296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5694022" y="895350"/>
            <a:ext cx="12593978" cy="12306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080"/>
              </a:lnSpc>
            </a:pPr>
            <a:r>
              <a:rPr lang="en-US" sz="7200">
                <a:solidFill>
                  <a:srgbClr val="000000"/>
                </a:solidFill>
                <a:latin typeface="Libre Baskerville Bold"/>
              </a:rPr>
              <a:t>Audiobook Readers: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6155531" y="2986087"/>
            <a:ext cx="11413331" cy="35452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63599" lvl="1" indent="-431800">
              <a:lnSpc>
                <a:spcPts val="5599"/>
              </a:lnSpc>
              <a:buFont typeface="Arial"/>
              <a:buChar char="•"/>
            </a:pPr>
            <a:r>
              <a:rPr lang="en-US" sz="4000" dirty="0">
                <a:solidFill>
                  <a:srgbClr val="000000"/>
                </a:solidFill>
                <a:latin typeface="Libre Baskerville Bold"/>
              </a:rPr>
              <a:t>Are new readers</a:t>
            </a:r>
            <a:r>
              <a:rPr lang="en-US" sz="4000" dirty="0">
                <a:solidFill>
                  <a:srgbClr val="000000"/>
                </a:solidFill>
                <a:latin typeface="Libre Baskerville"/>
              </a:rPr>
              <a:t> - prefer audio to print/  eBooks and consume 8.1 books per year.</a:t>
            </a:r>
          </a:p>
          <a:p>
            <a:pPr>
              <a:lnSpc>
                <a:spcPts val="5599"/>
              </a:lnSpc>
            </a:pPr>
            <a:endParaRPr lang="en-US" sz="4000" dirty="0">
              <a:solidFill>
                <a:srgbClr val="000000"/>
              </a:solidFill>
              <a:latin typeface="Libre Baskerville"/>
            </a:endParaRPr>
          </a:p>
          <a:p>
            <a:pPr>
              <a:lnSpc>
                <a:spcPts val="5599"/>
              </a:lnSpc>
            </a:pPr>
            <a:endParaRPr lang="en-US" sz="3999" dirty="0">
              <a:solidFill>
                <a:srgbClr val="000000"/>
              </a:solidFill>
              <a:latin typeface="Libre Baskerville"/>
            </a:endParaRPr>
          </a:p>
          <a:p>
            <a:pPr>
              <a:lnSpc>
                <a:spcPts val="5600"/>
              </a:lnSpc>
            </a:pPr>
            <a:endParaRPr lang="en-US" sz="3999" dirty="0">
              <a:solidFill>
                <a:srgbClr val="000000"/>
              </a:solidFill>
              <a:latin typeface="Libre Baskerville"/>
            </a:endParaRPr>
          </a:p>
        </p:txBody>
      </p:sp>
    </p:spTree>
    <p:extLst>
      <p:ext uri="{BB962C8B-B14F-4D97-AF65-F5344CB8AC3E}">
        <p14:creationId xmlns:p14="http://schemas.microsoft.com/office/powerpoint/2010/main" val="741324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27014" r="28365"/>
          <a:stretch>
            <a:fillRect/>
          </a:stretch>
        </p:blipFill>
        <p:spPr>
          <a:xfrm>
            <a:off x="187666" y="1028700"/>
            <a:ext cx="5506356" cy="82296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5694022" y="895350"/>
            <a:ext cx="12593978" cy="12306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080"/>
              </a:lnSpc>
            </a:pPr>
            <a:r>
              <a:rPr lang="en-US" sz="7200">
                <a:solidFill>
                  <a:srgbClr val="000000"/>
                </a:solidFill>
                <a:latin typeface="Libre Baskerville Bold"/>
              </a:rPr>
              <a:t>Audiobook Readers: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6155531" y="2986087"/>
            <a:ext cx="11413331" cy="49814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63599" lvl="1" indent="-431800">
              <a:lnSpc>
                <a:spcPts val="5599"/>
              </a:lnSpc>
              <a:buFont typeface="Arial"/>
              <a:buChar char="•"/>
            </a:pPr>
            <a:r>
              <a:rPr lang="en-US" sz="4000" dirty="0">
                <a:solidFill>
                  <a:srgbClr val="000000"/>
                </a:solidFill>
                <a:latin typeface="Libre Baskerville Bold"/>
              </a:rPr>
              <a:t>Are new readers</a:t>
            </a:r>
            <a:r>
              <a:rPr lang="en-US" sz="4000" dirty="0">
                <a:solidFill>
                  <a:srgbClr val="000000"/>
                </a:solidFill>
                <a:latin typeface="Libre Baskerville"/>
              </a:rPr>
              <a:t> - prefer audio to print/  eBooks and consume 8.1 books per year.</a:t>
            </a:r>
          </a:p>
          <a:p>
            <a:pPr>
              <a:lnSpc>
                <a:spcPts val="5599"/>
              </a:lnSpc>
            </a:pPr>
            <a:endParaRPr lang="en-US" sz="4000" dirty="0">
              <a:solidFill>
                <a:srgbClr val="000000"/>
              </a:solidFill>
              <a:latin typeface="Libre Baskerville"/>
            </a:endParaRPr>
          </a:p>
          <a:p>
            <a:pPr marL="863599" lvl="1" indent="-431800">
              <a:lnSpc>
                <a:spcPts val="5599"/>
              </a:lnSpc>
              <a:buFont typeface="Arial"/>
              <a:buChar char="•"/>
            </a:pPr>
            <a:r>
              <a:rPr lang="en-US" sz="3999" dirty="0">
                <a:solidFill>
                  <a:srgbClr val="000000"/>
                </a:solidFill>
                <a:latin typeface="Libre Baskerville Bold"/>
              </a:rPr>
              <a:t>Make new time</a:t>
            </a:r>
            <a:r>
              <a:rPr lang="en-US" sz="3999" dirty="0">
                <a:solidFill>
                  <a:srgbClr val="000000"/>
                </a:solidFill>
                <a:latin typeface="Libre Baskerville"/>
              </a:rPr>
              <a:t> to listen beyond their sight reading.</a:t>
            </a:r>
          </a:p>
          <a:p>
            <a:pPr>
              <a:lnSpc>
                <a:spcPts val="5599"/>
              </a:lnSpc>
            </a:pPr>
            <a:endParaRPr lang="en-US" sz="3999" dirty="0">
              <a:solidFill>
                <a:srgbClr val="000000"/>
              </a:solidFill>
              <a:latin typeface="Libre Baskerville"/>
            </a:endParaRPr>
          </a:p>
          <a:p>
            <a:pPr>
              <a:lnSpc>
                <a:spcPts val="5600"/>
              </a:lnSpc>
            </a:pPr>
            <a:endParaRPr lang="en-US" sz="3999" dirty="0">
              <a:solidFill>
                <a:srgbClr val="000000"/>
              </a:solidFill>
              <a:latin typeface="Libre Baskerville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4260272" y="6259272"/>
            <a:ext cx="3570528" cy="3570528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2147163" y="4492723"/>
            <a:ext cx="3574125" cy="357412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4737321" y="2368550"/>
            <a:ext cx="3550679" cy="355067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2471411" y="389334"/>
            <a:ext cx="3574125" cy="3574125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740183" y="800100"/>
            <a:ext cx="10350426" cy="11144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9100"/>
              </a:lnSpc>
            </a:pPr>
            <a:r>
              <a:rPr lang="en-US" sz="6500" dirty="0">
                <a:solidFill>
                  <a:srgbClr val="3B352E"/>
                </a:solidFill>
                <a:latin typeface="Libre Baskerville Bold"/>
              </a:rPr>
              <a:t>A little about me: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740183" y="2712966"/>
            <a:ext cx="10350426" cy="2857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20041" indent="-388620">
              <a:lnSpc>
                <a:spcPct val="150000"/>
              </a:lnSpc>
              <a:buFont typeface="Arial"/>
              <a:buChar char="•"/>
            </a:pPr>
            <a:r>
              <a:rPr lang="en-US" sz="4800" dirty="0">
                <a:solidFill>
                  <a:srgbClr val="3B352E"/>
                </a:solidFill>
                <a:latin typeface="Libre Baskerville Bold"/>
              </a:rPr>
              <a:t>Published in audio:</a:t>
            </a:r>
          </a:p>
          <a:p>
            <a:pPr marL="1074421" lvl="1" indent="-6858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800" dirty="0">
                <a:solidFill>
                  <a:srgbClr val="3B352E"/>
                </a:solidFill>
                <a:latin typeface="Libre Baskerville Bold"/>
              </a:rPr>
              <a:t>3 collections of short stories </a:t>
            </a:r>
          </a:p>
          <a:p>
            <a:pPr>
              <a:lnSpc>
                <a:spcPts val="5040"/>
              </a:lnSpc>
            </a:pPr>
            <a:endParaRPr lang="en-US" sz="4800" dirty="0">
              <a:solidFill>
                <a:srgbClr val="3B352E"/>
              </a:solidFill>
              <a:latin typeface="Libre Baskerville Bold"/>
            </a:endParaRPr>
          </a:p>
        </p:txBody>
      </p:sp>
    </p:spTree>
    <p:extLst>
      <p:ext uri="{BB962C8B-B14F-4D97-AF65-F5344CB8AC3E}">
        <p14:creationId xmlns:p14="http://schemas.microsoft.com/office/powerpoint/2010/main" val="253827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27014" r="28365"/>
          <a:stretch>
            <a:fillRect/>
          </a:stretch>
        </p:blipFill>
        <p:spPr>
          <a:xfrm>
            <a:off x="187666" y="1028700"/>
            <a:ext cx="5506356" cy="82296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5694022" y="895350"/>
            <a:ext cx="12593978" cy="12306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080"/>
              </a:lnSpc>
            </a:pPr>
            <a:r>
              <a:rPr lang="en-US" sz="7200">
                <a:solidFill>
                  <a:srgbClr val="000000"/>
                </a:solidFill>
                <a:latin typeface="Libre Baskerville Bold"/>
              </a:rPr>
              <a:t>Audiobook Readers: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6155531" y="2986087"/>
            <a:ext cx="11413331" cy="64177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63599" lvl="1" indent="-431800">
              <a:lnSpc>
                <a:spcPts val="5599"/>
              </a:lnSpc>
              <a:buFont typeface="Arial"/>
              <a:buChar char="•"/>
            </a:pPr>
            <a:r>
              <a:rPr lang="en-US" sz="4000" dirty="0">
                <a:solidFill>
                  <a:srgbClr val="000000"/>
                </a:solidFill>
                <a:latin typeface="Libre Baskerville Bold"/>
              </a:rPr>
              <a:t>Are new readers</a:t>
            </a:r>
            <a:r>
              <a:rPr lang="en-US" sz="4000" dirty="0">
                <a:solidFill>
                  <a:srgbClr val="000000"/>
                </a:solidFill>
                <a:latin typeface="Libre Baskerville"/>
              </a:rPr>
              <a:t> - prefer audio to print/  eBooks and consume 8.1 books per year.</a:t>
            </a:r>
          </a:p>
          <a:p>
            <a:pPr>
              <a:lnSpc>
                <a:spcPts val="5599"/>
              </a:lnSpc>
            </a:pPr>
            <a:endParaRPr lang="en-US" sz="4000" dirty="0">
              <a:solidFill>
                <a:srgbClr val="000000"/>
              </a:solidFill>
              <a:latin typeface="Libre Baskerville"/>
            </a:endParaRPr>
          </a:p>
          <a:p>
            <a:pPr marL="863599" lvl="1" indent="-431800">
              <a:lnSpc>
                <a:spcPts val="5599"/>
              </a:lnSpc>
              <a:buFont typeface="Arial"/>
              <a:buChar char="•"/>
            </a:pPr>
            <a:r>
              <a:rPr lang="en-US" sz="3999" dirty="0">
                <a:solidFill>
                  <a:srgbClr val="000000"/>
                </a:solidFill>
                <a:latin typeface="Libre Baskerville Bold"/>
              </a:rPr>
              <a:t>Make new time</a:t>
            </a:r>
            <a:r>
              <a:rPr lang="en-US" sz="3999" dirty="0">
                <a:solidFill>
                  <a:srgbClr val="000000"/>
                </a:solidFill>
                <a:latin typeface="Libre Baskerville"/>
              </a:rPr>
              <a:t> to listen beyond their sight reading.</a:t>
            </a:r>
          </a:p>
          <a:p>
            <a:pPr>
              <a:lnSpc>
                <a:spcPts val="5599"/>
              </a:lnSpc>
            </a:pPr>
            <a:endParaRPr lang="en-US" sz="3999" dirty="0">
              <a:solidFill>
                <a:srgbClr val="000000"/>
              </a:solidFill>
              <a:latin typeface="Libre Baskerville"/>
            </a:endParaRPr>
          </a:p>
          <a:p>
            <a:pPr marL="863600" lvl="1" indent="-431800">
              <a:lnSpc>
                <a:spcPts val="5599"/>
              </a:lnSpc>
              <a:buFont typeface="Arial"/>
              <a:buChar char="•"/>
            </a:pPr>
            <a:r>
              <a:rPr lang="en-US" sz="3999" dirty="0">
                <a:solidFill>
                  <a:srgbClr val="000000"/>
                </a:solidFill>
                <a:latin typeface="Libre Baskerville Bold"/>
              </a:rPr>
              <a:t>Are young, educated &amp; employed</a:t>
            </a:r>
            <a:r>
              <a:rPr lang="en-US" sz="3999" dirty="0">
                <a:solidFill>
                  <a:srgbClr val="000000"/>
                </a:solidFill>
                <a:latin typeface="Libre Baskerville"/>
              </a:rPr>
              <a:t> - 57% of frequent listeners are aged 18-44.</a:t>
            </a:r>
          </a:p>
          <a:p>
            <a:pPr>
              <a:lnSpc>
                <a:spcPts val="5600"/>
              </a:lnSpc>
            </a:pPr>
            <a:endParaRPr lang="en-US" sz="3999" dirty="0">
              <a:solidFill>
                <a:srgbClr val="000000"/>
              </a:solidFill>
              <a:latin typeface="Libre Baskerville"/>
            </a:endParaRPr>
          </a:p>
        </p:txBody>
      </p:sp>
    </p:spTree>
    <p:extLst>
      <p:ext uri="{BB962C8B-B14F-4D97-AF65-F5344CB8AC3E}">
        <p14:creationId xmlns:p14="http://schemas.microsoft.com/office/powerpoint/2010/main" val="41848536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2427667" y="381000"/>
            <a:ext cx="5524500" cy="9525000"/>
          </a:xfrm>
          <a:prstGeom prst="rect">
            <a:avLst/>
          </a:prstGeom>
          <a:solidFill>
            <a:srgbClr val="3B352E">
              <a:alpha val="2745"/>
            </a:srgbClr>
          </a:solidFill>
        </p:spPr>
      </p:sp>
      <p:grpSp>
        <p:nvGrpSpPr>
          <p:cNvPr id="3" name="Group 3"/>
          <p:cNvGrpSpPr/>
          <p:nvPr/>
        </p:nvGrpSpPr>
        <p:grpSpPr>
          <a:xfrm>
            <a:off x="13199360" y="1222059"/>
            <a:ext cx="4059940" cy="7842882"/>
            <a:chOff x="0" y="0"/>
            <a:chExt cx="5413253" cy="10457176"/>
          </a:xfrm>
        </p:grpSpPr>
        <p:sp>
          <p:nvSpPr>
            <p:cNvPr id="4" name="TextBox 4"/>
            <p:cNvSpPr txBox="1"/>
            <p:nvPr/>
          </p:nvSpPr>
          <p:spPr>
            <a:xfrm>
              <a:off x="723747" y="10053375"/>
              <a:ext cx="937901" cy="40380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520"/>
                </a:lnSpc>
              </a:pPr>
              <a:r>
                <a:rPr lang="en-US" sz="1800">
                  <a:solidFill>
                    <a:srgbClr val="3B352E"/>
                  </a:solidFill>
                  <a:latin typeface="Public Sans"/>
                </a:rPr>
                <a:t>Item 1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1661648" y="10053375"/>
              <a:ext cx="937901" cy="40380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520"/>
                </a:lnSpc>
              </a:pPr>
              <a:r>
                <a:rPr lang="en-US" sz="1800">
                  <a:solidFill>
                    <a:srgbClr val="3B352E"/>
                  </a:solidFill>
                  <a:latin typeface="Public Sans"/>
                </a:rPr>
                <a:t>Item 2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2599550" y="10053375"/>
              <a:ext cx="937901" cy="40380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520"/>
                </a:lnSpc>
              </a:pPr>
              <a:r>
                <a:rPr lang="en-US" sz="1800">
                  <a:solidFill>
                    <a:srgbClr val="3B352E"/>
                  </a:solidFill>
                  <a:latin typeface="Public Sans"/>
                </a:rPr>
                <a:t>Item 3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3537451" y="10053375"/>
              <a:ext cx="937901" cy="40380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520"/>
                </a:lnSpc>
              </a:pPr>
              <a:r>
                <a:rPr lang="en-US" sz="1800">
                  <a:solidFill>
                    <a:srgbClr val="3B352E"/>
                  </a:solidFill>
                  <a:latin typeface="Public Sans"/>
                </a:rPr>
                <a:t>Item 4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4475352" y="10053375"/>
              <a:ext cx="937901" cy="40380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520"/>
                </a:lnSpc>
              </a:pPr>
              <a:r>
                <a:rPr lang="en-US" sz="1800">
                  <a:solidFill>
                    <a:srgbClr val="3B352E"/>
                  </a:solidFill>
                  <a:latin typeface="Public Sans"/>
                </a:rPr>
                <a:t>Item 5</a:t>
              </a:r>
            </a:p>
          </p:txBody>
        </p:sp>
        <p:grpSp>
          <p:nvGrpSpPr>
            <p:cNvPr id="9" name="Group 9"/>
            <p:cNvGrpSpPr>
              <a:grpSpLocks noChangeAspect="1"/>
            </p:cNvGrpSpPr>
            <p:nvPr/>
          </p:nvGrpSpPr>
          <p:grpSpPr>
            <a:xfrm>
              <a:off x="723747" y="182851"/>
              <a:ext cx="4689507" cy="9756224"/>
              <a:chOff x="0" y="0"/>
              <a:chExt cx="5502092" cy="11446758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-6350"/>
                <a:ext cx="5502092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5502092" h="12700">
                    <a:moveTo>
                      <a:pt x="0" y="0"/>
                    </a:moveTo>
                    <a:lnTo>
                      <a:pt x="5502092" y="0"/>
                    </a:lnTo>
                    <a:lnTo>
                      <a:pt x="5502092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3B352E"/>
              </a:solidFill>
            </p:spPr>
          </p:sp>
          <p:sp>
            <p:nvSpPr>
              <p:cNvPr id="11" name="Freeform 11"/>
              <p:cNvSpPr/>
              <p:nvPr/>
            </p:nvSpPr>
            <p:spPr>
              <a:xfrm>
                <a:off x="0" y="2283002"/>
                <a:ext cx="5502092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5502092" h="12700">
                    <a:moveTo>
                      <a:pt x="0" y="0"/>
                    </a:moveTo>
                    <a:lnTo>
                      <a:pt x="5502092" y="0"/>
                    </a:lnTo>
                    <a:lnTo>
                      <a:pt x="5502092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3B352E"/>
              </a:solidFill>
            </p:spPr>
          </p:sp>
          <p:sp>
            <p:nvSpPr>
              <p:cNvPr id="12" name="Freeform 12"/>
              <p:cNvSpPr/>
              <p:nvPr/>
            </p:nvSpPr>
            <p:spPr>
              <a:xfrm>
                <a:off x="0" y="4572353"/>
                <a:ext cx="5502092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5502092" h="12700">
                    <a:moveTo>
                      <a:pt x="0" y="0"/>
                    </a:moveTo>
                    <a:lnTo>
                      <a:pt x="5502092" y="0"/>
                    </a:lnTo>
                    <a:lnTo>
                      <a:pt x="5502092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3B352E"/>
              </a:solidFill>
            </p:spPr>
          </p:sp>
          <p:sp>
            <p:nvSpPr>
              <p:cNvPr id="13" name="Freeform 13"/>
              <p:cNvSpPr/>
              <p:nvPr/>
            </p:nvSpPr>
            <p:spPr>
              <a:xfrm>
                <a:off x="0" y="6861704"/>
                <a:ext cx="5502092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5502092" h="12700">
                    <a:moveTo>
                      <a:pt x="0" y="0"/>
                    </a:moveTo>
                    <a:lnTo>
                      <a:pt x="5502092" y="0"/>
                    </a:lnTo>
                    <a:lnTo>
                      <a:pt x="5502092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3B352E"/>
              </a:solidFill>
            </p:spPr>
          </p:sp>
          <p:sp>
            <p:nvSpPr>
              <p:cNvPr id="14" name="Freeform 14"/>
              <p:cNvSpPr/>
              <p:nvPr/>
            </p:nvSpPr>
            <p:spPr>
              <a:xfrm>
                <a:off x="0" y="9151056"/>
                <a:ext cx="5502092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5502092" h="12700">
                    <a:moveTo>
                      <a:pt x="0" y="0"/>
                    </a:moveTo>
                    <a:lnTo>
                      <a:pt x="5502092" y="0"/>
                    </a:lnTo>
                    <a:lnTo>
                      <a:pt x="5502092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3B352E"/>
              </a:solidFill>
            </p:spPr>
          </p:sp>
          <p:sp>
            <p:nvSpPr>
              <p:cNvPr id="15" name="Freeform 15"/>
              <p:cNvSpPr/>
              <p:nvPr/>
            </p:nvSpPr>
            <p:spPr>
              <a:xfrm>
                <a:off x="0" y="11440408"/>
                <a:ext cx="5502092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5502092" h="12700">
                    <a:moveTo>
                      <a:pt x="0" y="0"/>
                    </a:moveTo>
                    <a:lnTo>
                      <a:pt x="5502092" y="0"/>
                    </a:lnTo>
                    <a:lnTo>
                      <a:pt x="5502092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3B352E"/>
              </a:solidFill>
            </p:spPr>
          </p:sp>
        </p:grpSp>
        <p:sp>
          <p:nvSpPr>
            <p:cNvPr id="16" name="TextBox 16"/>
            <p:cNvSpPr txBox="1"/>
            <p:nvPr/>
          </p:nvSpPr>
          <p:spPr>
            <a:xfrm>
              <a:off x="0" y="-38100"/>
              <a:ext cx="571347" cy="40380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2520"/>
                </a:lnSpc>
              </a:pPr>
              <a:r>
                <a:rPr lang="en-US" sz="1800">
                  <a:solidFill>
                    <a:srgbClr val="3B352E"/>
                  </a:solidFill>
                  <a:latin typeface="Public Sans"/>
                </a:rPr>
                <a:t>125 </a:t>
              </a: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3789" y="1913145"/>
              <a:ext cx="567558" cy="40380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2520"/>
                </a:lnSpc>
              </a:pPr>
              <a:r>
                <a:rPr lang="en-US" sz="1800">
                  <a:solidFill>
                    <a:srgbClr val="3B352E"/>
                  </a:solidFill>
                  <a:latin typeface="Public Sans"/>
                </a:rPr>
                <a:t>100 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122676" y="3864390"/>
              <a:ext cx="448671" cy="40380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2520"/>
                </a:lnSpc>
              </a:pPr>
              <a:r>
                <a:rPr lang="en-US" sz="1800">
                  <a:solidFill>
                    <a:srgbClr val="3B352E"/>
                  </a:solidFill>
                  <a:latin typeface="Public Sans"/>
                </a:rPr>
                <a:t>75 </a:t>
              </a: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119249" y="5815635"/>
              <a:ext cx="452098" cy="40380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2520"/>
                </a:lnSpc>
              </a:pPr>
              <a:r>
                <a:rPr lang="en-US" sz="1800">
                  <a:solidFill>
                    <a:srgbClr val="3B352E"/>
                  </a:solidFill>
                  <a:latin typeface="Public Sans"/>
                </a:rPr>
                <a:t>50 </a:t>
              </a:r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124120" y="7766879"/>
              <a:ext cx="447227" cy="40380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2520"/>
                </a:lnSpc>
              </a:pPr>
              <a:r>
                <a:rPr lang="en-US" sz="1800">
                  <a:solidFill>
                    <a:srgbClr val="3B352E"/>
                  </a:solidFill>
                  <a:latin typeface="Public Sans"/>
                </a:rPr>
                <a:t>25 </a:t>
              </a:r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314448" y="9718124"/>
              <a:ext cx="256899" cy="40380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2520"/>
                </a:lnSpc>
              </a:pPr>
              <a:r>
                <a:rPr lang="en-US" sz="1800">
                  <a:solidFill>
                    <a:srgbClr val="3B352E"/>
                  </a:solidFill>
                  <a:latin typeface="Public Sans"/>
                </a:rPr>
                <a:t>0 </a:t>
              </a:r>
            </a:p>
          </p:txBody>
        </p:sp>
        <p:grpSp>
          <p:nvGrpSpPr>
            <p:cNvPr id="22" name="Group 22"/>
            <p:cNvGrpSpPr>
              <a:grpSpLocks noChangeAspect="1"/>
            </p:cNvGrpSpPr>
            <p:nvPr/>
          </p:nvGrpSpPr>
          <p:grpSpPr>
            <a:xfrm>
              <a:off x="723747" y="182851"/>
              <a:ext cx="4689507" cy="9756224"/>
              <a:chOff x="0" y="0"/>
              <a:chExt cx="5502092" cy="11446758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550209" y="91574"/>
                <a:ext cx="4401674" cy="11355184"/>
              </a:xfrm>
              <a:custGeom>
                <a:avLst/>
                <a:gdLst/>
                <a:ahLst/>
                <a:cxnLst/>
                <a:rect l="l" t="t" r="r" b="b"/>
                <a:pathLst>
                  <a:path w="4401674" h="11355184">
                    <a:moveTo>
                      <a:pt x="0" y="11355184"/>
                    </a:moveTo>
                    <a:lnTo>
                      <a:pt x="0" y="8607962"/>
                    </a:lnTo>
                    <a:lnTo>
                      <a:pt x="1100419" y="7142777"/>
                    </a:lnTo>
                    <a:lnTo>
                      <a:pt x="2200837" y="3754537"/>
                    </a:lnTo>
                    <a:lnTo>
                      <a:pt x="3301256" y="3571388"/>
                    </a:lnTo>
                    <a:lnTo>
                      <a:pt x="4401674" y="0"/>
                    </a:lnTo>
                    <a:lnTo>
                      <a:pt x="4401674" y="11355184"/>
                    </a:lnTo>
                    <a:close/>
                  </a:path>
                </a:pathLst>
              </a:custGeom>
              <a:solidFill>
                <a:srgbClr val="3B352E"/>
              </a:solidFill>
            </p:spPr>
          </p:sp>
          <p:sp>
            <p:nvSpPr>
              <p:cNvPr id="24" name="Freeform 24"/>
              <p:cNvSpPr/>
              <p:nvPr/>
            </p:nvSpPr>
            <p:spPr>
              <a:xfrm>
                <a:off x="550209" y="3937684"/>
                <a:ext cx="4401674" cy="7509073"/>
              </a:xfrm>
              <a:custGeom>
                <a:avLst/>
                <a:gdLst/>
                <a:ahLst/>
                <a:cxnLst/>
                <a:rect l="l" t="t" r="r" b="b"/>
                <a:pathLst>
                  <a:path w="4401674" h="7509073">
                    <a:moveTo>
                      <a:pt x="0" y="7509074"/>
                    </a:moveTo>
                    <a:lnTo>
                      <a:pt x="0" y="6410185"/>
                    </a:lnTo>
                    <a:lnTo>
                      <a:pt x="1100419" y="6043889"/>
                    </a:lnTo>
                    <a:lnTo>
                      <a:pt x="2200837" y="2197778"/>
                    </a:lnTo>
                    <a:lnTo>
                      <a:pt x="3301256" y="3388241"/>
                    </a:lnTo>
                    <a:lnTo>
                      <a:pt x="4401674" y="0"/>
                    </a:lnTo>
                    <a:lnTo>
                      <a:pt x="4401674" y="7509074"/>
                    </a:lnTo>
                    <a:close/>
                  </a:path>
                </a:pathLst>
              </a:custGeom>
              <a:solidFill>
                <a:srgbClr val="3B352E"/>
              </a:solidFill>
            </p:spPr>
          </p:sp>
          <p:sp>
            <p:nvSpPr>
              <p:cNvPr id="25" name="Freeform 25"/>
              <p:cNvSpPr/>
              <p:nvPr/>
            </p:nvSpPr>
            <p:spPr>
              <a:xfrm>
                <a:off x="550209" y="7966943"/>
                <a:ext cx="4401674" cy="3479815"/>
              </a:xfrm>
              <a:custGeom>
                <a:avLst/>
                <a:gdLst/>
                <a:ahLst/>
                <a:cxnLst/>
                <a:rect l="l" t="t" r="r" b="b"/>
                <a:pathLst>
                  <a:path w="4401674" h="3479815">
                    <a:moveTo>
                      <a:pt x="0" y="3479815"/>
                    </a:moveTo>
                    <a:lnTo>
                      <a:pt x="0" y="3479815"/>
                    </a:lnTo>
                    <a:lnTo>
                      <a:pt x="1100419" y="2380926"/>
                    </a:lnTo>
                    <a:lnTo>
                      <a:pt x="2200837" y="0"/>
                    </a:lnTo>
                    <a:lnTo>
                      <a:pt x="3301256" y="732593"/>
                    </a:lnTo>
                    <a:lnTo>
                      <a:pt x="4401674" y="549445"/>
                    </a:lnTo>
                    <a:lnTo>
                      <a:pt x="4401674" y="3479815"/>
                    </a:lnTo>
                    <a:close/>
                  </a:path>
                </a:pathLst>
              </a:custGeom>
              <a:solidFill>
                <a:srgbClr val="3B352E"/>
              </a:solidFill>
            </p:spPr>
          </p:sp>
        </p:grpSp>
      </p:grpSp>
      <p:sp>
        <p:nvSpPr>
          <p:cNvPr id="26" name="TextBox 26"/>
          <p:cNvSpPr txBox="1"/>
          <p:nvPr/>
        </p:nvSpPr>
        <p:spPr>
          <a:xfrm>
            <a:off x="418451" y="2359341"/>
            <a:ext cx="11759305" cy="24622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77240" lvl="1" indent="-388620">
              <a:lnSpc>
                <a:spcPts val="5040"/>
              </a:lnSpc>
              <a:buFont typeface="Arial"/>
              <a:buChar char="•"/>
            </a:pPr>
            <a:r>
              <a:rPr lang="en-US" sz="3600" dirty="0">
                <a:solidFill>
                  <a:srgbClr val="3B352E"/>
                </a:solidFill>
                <a:latin typeface="Libre Baskerville"/>
              </a:rPr>
              <a:t>Fastest-growing segment in publishing with double-digit growth the past 8 years and the same projected through 2027.</a:t>
            </a:r>
            <a:r>
              <a:rPr lang="en-US" sz="3600" u="none" dirty="0">
                <a:solidFill>
                  <a:srgbClr val="3B352E"/>
                </a:solidFill>
                <a:latin typeface="Libre Baskerville"/>
              </a:rPr>
              <a:t> </a:t>
            </a:r>
          </a:p>
          <a:p>
            <a:pPr>
              <a:lnSpc>
                <a:spcPts val="4199"/>
              </a:lnSpc>
            </a:pPr>
            <a:endParaRPr lang="en-US" sz="3600" u="none" dirty="0">
              <a:solidFill>
                <a:srgbClr val="3B352E"/>
              </a:solidFill>
              <a:latin typeface="Libre Baskerville"/>
            </a:endParaRPr>
          </a:p>
        </p:txBody>
      </p:sp>
      <p:sp>
        <p:nvSpPr>
          <p:cNvPr id="27" name="TextBox 27"/>
          <p:cNvSpPr txBox="1"/>
          <p:nvPr/>
        </p:nvSpPr>
        <p:spPr>
          <a:xfrm>
            <a:off x="0" y="545784"/>
            <a:ext cx="12427667" cy="1209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800"/>
              </a:lnSpc>
            </a:pPr>
            <a:r>
              <a:rPr lang="en-US" sz="7000">
                <a:solidFill>
                  <a:srgbClr val="3B352E"/>
                </a:solidFill>
                <a:latin typeface="Libre Baskerville Bold"/>
              </a:rPr>
              <a:t>Audiobook Market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2427667" y="381000"/>
            <a:ext cx="5524500" cy="9525000"/>
          </a:xfrm>
          <a:prstGeom prst="rect">
            <a:avLst/>
          </a:prstGeom>
          <a:solidFill>
            <a:srgbClr val="3B352E">
              <a:alpha val="2745"/>
            </a:srgbClr>
          </a:solidFill>
        </p:spPr>
      </p:sp>
      <p:grpSp>
        <p:nvGrpSpPr>
          <p:cNvPr id="3" name="Group 3"/>
          <p:cNvGrpSpPr/>
          <p:nvPr/>
        </p:nvGrpSpPr>
        <p:grpSpPr>
          <a:xfrm>
            <a:off x="13199360" y="1222059"/>
            <a:ext cx="4059940" cy="7842882"/>
            <a:chOff x="0" y="0"/>
            <a:chExt cx="5413253" cy="10457176"/>
          </a:xfrm>
        </p:grpSpPr>
        <p:sp>
          <p:nvSpPr>
            <p:cNvPr id="4" name="TextBox 4"/>
            <p:cNvSpPr txBox="1"/>
            <p:nvPr/>
          </p:nvSpPr>
          <p:spPr>
            <a:xfrm>
              <a:off x="723747" y="10053375"/>
              <a:ext cx="937901" cy="40380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520"/>
                </a:lnSpc>
              </a:pPr>
              <a:r>
                <a:rPr lang="en-US" sz="1800">
                  <a:solidFill>
                    <a:srgbClr val="3B352E"/>
                  </a:solidFill>
                  <a:latin typeface="Public Sans"/>
                </a:rPr>
                <a:t>Item 1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1661648" y="10053375"/>
              <a:ext cx="937901" cy="40380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520"/>
                </a:lnSpc>
              </a:pPr>
              <a:r>
                <a:rPr lang="en-US" sz="1800">
                  <a:solidFill>
                    <a:srgbClr val="3B352E"/>
                  </a:solidFill>
                  <a:latin typeface="Public Sans"/>
                </a:rPr>
                <a:t>Item 2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2599550" y="10053375"/>
              <a:ext cx="937901" cy="40380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520"/>
                </a:lnSpc>
              </a:pPr>
              <a:r>
                <a:rPr lang="en-US" sz="1800">
                  <a:solidFill>
                    <a:srgbClr val="3B352E"/>
                  </a:solidFill>
                  <a:latin typeface="Public Sans"/>
                </a:rPr>
                <a:t>Item 3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3537451" y="10053375"/>
              <a:ext cx="937901" cy="40380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520"/>
                </a:lnSpc>
              </a:pPr>
              <a:r>
                <a:rPr lang="en-US" sz="1800">
                  <a:solidFill>
                    <a:srgbClr val="3B352E"/>
                  </a:solidFill>
                  <a:latin typeface="Public Sans"/>
                </a:rPr>
                <a:t>Item 4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4475352" y="10053375"/>
              <a:ext cx="937901" cy="40380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520"/>
                </a:lnSpc>
              </a:pPr>
              <a:r>
                <a:rPr lang="en-US" sz="1800">
                  <a:solidFill>
                    <a:srgbClr val="3B352E"/>
                  </a:solidFill>
                  <a:latin typeface="Public Sans"/>
                </a:rPr>
                <a:t>Item 5</a:t>
              </a:r>
            </a:p>
          </p:txBody>
        </p:sp>
        <p:grpSp>
          <p:nvGrpSpPr>
            <p:cNvPr id="9" name="Group 9"/>
            <p:cNvGrpSpPr>
              <a:grpSpLocks noChangeAspect="1"/>
            </p:cNvGrpSpPr>
            <p:nvPr/>
          </p:nvGrpSpPr>
          <p:grpSpPr>
            <a:xfrm>
              <a:off x="723747" y="182851"/>
              <a:ext cx="4689507" cy="9756224"/>
              <a:chOff x="0" y="0"/>
              <a:chExt cx="5502092" cy="11446758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-6350"/>
                <a:ext cx="5502092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5502092" h="12700">
                    <a:moveTo>
                      <a:pt x="0" y="0"/>
                    </a:moveTo>
                    <a:lnTo>
                      <a:pt x="5502092" y="0"/>
                    </a:lnTo>
                    <a:lnTo>
                      <a:pt x="5502092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3B352E"/>
              </a:solidFill>
            </p:spPr>
          </p:sp>
          <p:sp>
            <p:nvSpPr>
              <p:cNvPr id="11" name="Freeform 11"/>
              <p:cNvSpPr/>
              <p:nvPr/>
            </p:nvSpPr>
            <p:spPr>
              <a:xfrm>
                <a:off x="0" y="2283002"/>
                <a:ext cx="5502092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5502092" h="12700">
                    <a:moveTo>
                      <a:pt x="0" y="0"/>
                    </a:moveTo>
                    <a:lnTo>
                      <a:pt x="5502092" y="0"/>
                    </a:lnTo>
                    <a:lnTo>
                      <a:pt x="5502092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3B352E"/>
              </a:solidFill>
            </p:spPr>
          </p:sp>
          <p:sp>
            <p:nvSpPr>
              <p:cNvPr id="12" name="Freeform 12"/>
              <p:cNvSpPr/>
              <p:nvPr/>
            </p:nvSpPr>
            <p:spPr>
              <a:xfrm>
                <a:off x="0" y="4572353"/>
                <a:ext cx="5502092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5502092" h="12700">
                    <a:moveTo>
                      <a:pt x="0" y="0"/>
                    </a:moveTo>
                    <a:lnTo>
                      <a:pt x="5502092" y="0"/>
                    </a:lnTo>
                    <a:lnTo>
                      <a:pt x="5502092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3B352E"/>
              </a:solidFill>
            </p:spPr>
          </p:sp>
          <p:sp>
            <p:nvSpPr>
              <p:cNvPr id="13" name="Freeform 13"/>
              <p:cNvSpPr/>
              <p:nvPr/>
            </p:nvSpPr>
            <p:spPr>
              <a:xfrm>
                <a:off x="0" y="6861704"/>
                <a:ext cx="5502092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5502092" h="12700">
                    <a:moveTo>
                      <a:pt x="0" y="0"/>
                    </a:moveTo>
                    <a:lnTo>
                      <a:pt x="5502092" y="0"/>
                    </a:lnTo>
                    <a:lnTo>
                      <a:pt x="5502092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3B352E"/>
              </a:solidFill>
            </p:spPr>
          </p:sp>
          <p:sp>
            <p:nvSpPr>
              <p:cNvPr id="14" name="Freeform 14"/>
              <p:cNvSpPr/>
              <p:nvPr/>
            </p:nvSpPr>
            <p:spPr>
              <a:xfrm>
                <a:off x="0" y="9151056"/>
                <a:ext cx="5502092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5502092" h="12700">
                    <a:moveTo>
                      <a:pt x="0" y="0"/>
                    </a:moveTo>
                    <a:lnTo>
                      <a:pt x="5502092" y="0"/>
                    </a:lnTo>
                    <a:lnTo>
                      <a:pt x="5502092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3B352E"/>
              </a:solidFill>
            </p:spPr>
          </p:sp>
          <p:sp>
            <p:nvSpPr>
              <p:cNvPr id="15" name="Freeform 15"/>
              <p:cNvSpPr/>
              <p:nvPr/>
            </p:nvSpPr>
            <p:spPr>
              <a:xfrm>
                <a:off x="0" y="11440408"/>
                <a:ext cx="5502092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5502092" h="12700">
                    <a:moveTo>
                      <a:pt x="0" y="0"/>
                    </a:moveTo>
                    <a:lnTo>
                      <a:pt x="5502092" y="0"/>
                    </a:lnTo>
                    <a:lnTo>
                      <a:pt x="5502092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3B352E"/>
              </a:solidFill>
            </p:spPr>
          </p:sp>
        </p:grpSp>
        <p:sp>
          <p:nvSpPr>
            <p:cNvPr id="16" name="TextBox 16"/>
            <p:cNvSpPr txBox="1"/>
            <p:nvPr/>
          </p:nvSpPr>
          <p:spPr>
            <a:xfrm>
              <a:off x="0" y="-38100"/>
              <a:ext cx="571347" cy="40380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2520"/>
                </a:lnSpc>
              </a:pPr>
              <a:r>
                <a:rPr lang="en-US" sz="1800">
                  <a:solidFill>
                    <a:srgbClr val="3B352E"/>
                  </a:solidFill>
                  <a:latin typeface="Public Sans"/>
                </a:rPr>
                <a:t>125 </a:t>
              </a: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3789" y="1913145"/>
              <a:ext cx="567558" cy="40380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2520"/>
                </a:lnSpc>
              </a:pPr>
              <a:r>
                <a:rPr lang="en-US" sz="1800">
                  <a:solidFill>
                    <a:srgbClr val="3B352E"/>
                  </a:solidFill>
                  <a:latin typeface="Public Sans"/>
                </a:rPr>
                <a:t>100 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122676" y="3864390"/>
              <a:ext cx="448671" cy="40380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2520"/>
                </a:lnSpc>
              </a:pPr>
              <a:r>
                <a:rPr lang="en-US" sz="1800">
                  <a:solidFill>
                    <a:srgbClr val="3B352E"/>
                  </a:solidFill>
                  <a:latin typeface="Public Sans"/>
                </a:rPr>
                <a:t>75 </a:t>
              </a: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119249" y="5815635"/>
              <a:ext cx="452098" cy="40380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2520"/>
                </a:lnSpc>
              </a:pPr>
              <a:r>
                <a:rPr lang="en-US" sz="1800">
                  <a:solidFill>
                    <a:srgbClr val="3B352E"/>
                  </a:solidFill>
                  <a:latin typeface="Public Sans"/>
                </a:rPr>
                <a:t>50 </a:t>
              </a:r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124120" y="7766879"/>
              <a:ext cx="447227" cy="40380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2520"/>
                </a:lnSpc>
              </a:pPr>
              <a:r>
                <a:rPr lang="en-US" sz="1800">
                  <a:solidFill>
                    <a:srgbClr val="3B352E"/>
                  </a:solidFill>
                  <a:latin typeface="Public Sans"/>
                </a:rPr>
                <a:t>25 </a:t>
              </a:r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314448" y="9718124"/>
              <a:ext cx="256899" cy="40380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2520"/>
                </a:lnSpc>
              </a:pPr>
              <a:r>
                <a:rPr lang="en-US" sz="1800">
                  <a:solidFill>
                    <a:srgbClr val="3B352E"/>
                  </a:solidFill>
                  <a:latin typeface="Public Sans"/>
                </a:rPr>
                <a:t>0 </a:t>
              </a:r>
            </a:p>
          </p:txBody>
        </p:sp>
        <p:grpSp>
          <p:nvGrpSpPr>
            <p:cNvPr id="22" name="Group 22"/>
            <p:cNvGrpSpPr>
              <a:grpSpLocks noChangeAspect="1"/>
            </p:cNvGrpSpPr>
            <p:nvPr/>
          </p:nvGrpSpPr>
          <p:grpSpPr>
            <a:xfrm>
              <a:off x="723747" y="182851"/>
              <a:ext cx="4689507" cy="9756224"/>
              <a:chOff x="0" y="0"/>
              <a:chExt cx="5502092" cy="11446758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550209" y="91574"/>
                <a:ext cx="4401674" cy="11355184"/>
              </a:xfrm>
              <a:custGeom>
                <a:avLst/>
                <a:gdLst/>
                <a:ahLst/>
                <a:cxnLst/>
                <a:rect l="l" t="t" r="r" b="b"/>
                <a:pathLst>
                  <a:path w="4401674" h="11355184">
                    <a:moveTo>
                      <a:pt x="0" y="11355184"/>
                    </a:moveTo>
                    <a:lnTo>
                      <a:pt x="0" y="8607962"/>
                    </a:lnTo>
                    <a:lnTo>
                      <a:pt x="1100419" y="7142777"/>
                    </a:lnTo>
                    <a:lnTo>
                      <a:pt x="2200837" y="3754537"/>
                    </a:lnTo>
                    <a:lnTo>
                      <a:pt x="3301256" y="3571388"/>
                    </a:lnTo>
                    <a:lnTo>
                      <a:pt x="4401674" y="0"/>
                    </a:lnTo>
                    <a:lnTo>
                      <a:pt x="4401674" y="11355184"/>
                    </a:lnTo>
                    <a:close/>
                  </a:path>
                </a:pathLst>
              </a:custGeom>
              <a:solidFill>
                <a:srgbClr val="3B352E"/>
              </a:solidFill>
            </p:spPr>
          </p:sp>
          <p:sp>
            <p:nvSpPr>
              <p:cNvPr id="24" name="Freeform 24"/>
              <p:cNvSpPr/>
              <p:nvPr/>
            </p:nvSpPr>
            <p:spPr>
              <a:xfrm>
                <a:off x="550209" y="3937684"/>
                <a:ext cx="4401674" cy="7509073"/>
              </a:xfrm>
              <a:custGeom>
                <a:avLst/>
                <a:gdLst/>
                <a:ahLst/>
                <a:cxnLst/>
                <a:rect l="l" t="t" r="r" b="b"/>
                <a:pathLst>
                  <a:path w="4401674" h="7509073">
                    <a:moveTo>
                      <a:pt x="0" y="7509074"/>
                    </a:moveTo>
                    <a:lnTo>
                      <a:pt x="0" y="6410185"/>
                    </a:lnTo>
                    <a:lnTo>
                      <a:pt x="1100419" y="6043889"/>
                    </a:lnTo>
                    <a:lnTo>
                      <a:pt x="2200837" y="2197778"/>
                    </a:lnTo>
                    <a:lnTo>
                      <a:pt x="3301256" y="3388241"/>
                    </a:lnTo>
                    <a:lnTo>
                      <a:pt x="4401674" y="0"/>
                    </a:lnTo>
                    <a:lnTo>
                      <a:pt x="4401674" y="7509074"/>
                    </a:lnTo>
                    <a:close/>
                  </a:path>
                </a:pathLst>
              </a:custGeom>
              <a:solidFill>
                <a:srgbClr val="3B352E"/>
              </a:solidFill>
            </p:spPr>
          </p:sp>
          <p:sp>
            <p:nvSpPr>
              <p:cNvPr id="25" name="Freeform 25"/>
              <p:cNvSpPr/>
              <p:nvPr/>
            </p:nvSpPr>
            <p:spPr>
              <a:xfrm>
                <a:off x="550209" y="7966943"/>
                <a:ext cx="4401674" cy="3479815"/>
              </a:xfrm>
              <a:custGeom>
                <a:avLst/>
                <a:gdLst/>
                <a:ahLst/>
                <a:cxnLst/>
                <a:rect l="l" t="t" r="r" b="b"/>
                <a:pathLst>
                  <a:path w="4401674" h="3479815">
                    <a:moveTo>
                      <a:pt x="0" y="3479815"/>
                    </a:moveTo>
                    <a:lnTo>
                      <a:pt x="0" y="3479815"/>
                    </a:lnTo>
                    <a:lnTo>
                      <a:pt x="1100419" y="2380926"/>
                    </a:lnTo>
                    <a:lnTo>
                      <a:pt x="2200837" y="0"/>
                    </a:lnTo>
                    <a:lnTo>
                      <a:pt x="3301256" y="732593"/>
                    </a:lnTo>
                    <a:lnTo>
                      <a:pt x="4401674" y="549445"/>
                    </a:lnTo>
                    <a:lnTo>
                      <a:pt x="4401674" y="3479815"/>
                    </a:lnTo>
                    <a:close/>
                  </a:path>
                </a:pathLst>
              </a:custGeom>
              <a:solidFill>
                <a:srgbClr val="3B352E"/>
              </a:solidFill>
            </p:spPr>
          </p:sp>
        </p:grpSp>
      </p:grpSp>
      <p:sp>
        <p:nvSpPr>
          <p:cNvPr id="26" name="TextBox 26"/>
          <p:cNvSpPr txBox="1"/>
          <p:nvPr/>
        </p:nvSpPr>
        <p:spPr>
          <a:xfrm>
            <a:off x="418451" y="2359341"/>
            <a:ext cx="11759305" cy="42832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77240" lvl="1" indent="-388620">
              <a:lnSpc>
                <a:spcPts val="5040"/>
              </a:lnSpc>
              <a:buFont typeface="Arial"/>
              <a:buChar char="•"/>
            </a:pPr>
            <a:r>
              <a:rPr lang="en-US" sz="3600" dirty="0">
                <a:solidFill>
                  <a:srgbClr val="3B352E"/>
                </a:solidFill>
                <a:latin typeface="Libre Baskerville"/>
              </a:rPr>
              <a:t>Fastest-growing segment in publishing with double-digit growth the past 8 years and the same projected through 2027.</a:t>
            </a:r>
            <a:r>
              <a:rPr lang="en-US" sz="3600" u="none" dirty="0">
                <a:solidFill>
                  <a:srgbClr val="3B352E"/>
                </a:solidFill>
                <a:latin typeface="Libre Baskerville"/>
              </a:rPr>
              <a:t> </a:t>
            </a:r>
          </a:p>
          <a:p>
            <a:pPr>
              <a:lnSpc>
                <a:spcPts val="4199"/>
              </a:lnSpc>
            </a:pPr>
            <a:endParaRPr lang="en-US" sz="3600" u="none" dirty="0">
              <a:solidFill>
                <a:srgbClr val="3B352E"/>
              </a:solidFill>
              <a:latin typeface="Libre Baskerville"/>
            </a:endParaRPr>
          </a:p>
          <a:p>
            <a:pPr marL="777240" lvl="1" indent="-388620">
              <a:lnSpc>
                <a:spcPts val="5040"/>
              </a:lnSpc>
              <a:buFont typeface="Arial"/>
              <a:buChar char="•"/>
            </a:pPr>
            <a:r>
              <a:rPr lang="en-US" sz="3600" u="none" dirty="0">
                <a:solidFill>
                  <a:srgbClr val="3B352E"/>
                </a:solidFill>
                <a:latin typeface="Libre Baskerville"/>
              </a:rPr>
              <a:t>Revenues of $1.2 billion for audiobooks surpassed revenues for eBooks in 2019.</a:t>
            </a:r>
          </a:p>
          <a:p>
            <a:pPr>
              <a:lnSpc>
                <a:spcPts val="4199"/>
              </a:lnSpc>
            </a:pPr>
            <a:endParaRPr lang="en-US" sz="3600" u="none" dirty="0">
              <a:solidFill>
                <a:srgbClr val="3B352E"/>
              </a:solidFill>
              <a:latin typeface="Libre Baskerville"/>
            </a:endParaRPr>
          </a:p>
        </p:txBody>
      </p:sp>
      <p:sp>
        <p:nvSpPr>
          <p:cNvPr id="27" name="TextBox 27"/>
          <p:cNvSpPr txBox="1"/>
          <p:nvPr/>
        </p:nvSpPr>
        <p:spPr>
          <a:xfrm>
            <a:off x="0" y="545784"/>
            <a:ext cx="12427667" cy="1209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800"/>
              </a:lnSpc>
            </a:pPr>
            <a:r>
              <a:rPr lang="en-US" sz="7000">
                <a:solidFill>
                  <a:srgbClr val="3B352E"/>
                </a:solidFill>
                <a:latin typeface="Libre Baskerville Bold"/>
              </a:rPr>
              <a:t>Audiobook Market</a:t>
            </a:r>
          </a:p>
        </p:txBody>
      </p:sp>
    </p:spTree>
    <p:extLst>
      <p:ext uri="{BB962C8B-B14F-4D97-AF65-F5344CB8AC3E}">
        <p14:creationId xmlns:p14="http://schemas.microsoft.com/office/powerpoint/2010/main" val="4886310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2427667" y="381000"/>
            <a:ext cx="5524500" cy="9525000"/>
          </a:xfrm>
          <a:prstGeom prst="rect">
            <a:avLst/>
          </a:prstGeom>
          <a:solidFill>
            <a:srgbClr val="3B352E">
              <a:alpha val="2745"/>
            </a:srgbClr>
          </a:solidFill>
        </p:spPr>
      </p:sp>
      <p:grpSp>
        <p:nvGrpSpPr>
          <p:cNvPr id="3" name="Group 3"/>
          <p:cNvGrpSpPr/>
          <p:nvPr/>
        </p:nvGrpSpPr>
        <p:grpSpPr>
          <a:xfrm>
            <a:off x="13199360" y="1222059"/>
            <a:ext cx="4059940" cy="7842882"/>
            <a:chOff x="0" y="0"/>
            <a:chExt cx="5413253" cy="10457176"/>
          </a:xfrm>
        </p:grpSpPr>
        <p:sp>
          <p:nvSpPr>
            <p:cNvPr id="4" name="TextBox 4"/>
            <p:cNvSpPr txBox="1"/>
            <p:nvPr/>
          </p:nvSpPr>
          <p:spPr>
            <a:xfrm>
              <a:off x="723747" y="10053375"/>
              <a:ext cx="937901" cy="40380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520"/>
                </a:lnSpc>
              </a:pPr>
              <a:r>
                <a:rPr lang="en-US" sz="1800">
                  <a:solidFill>
                    <a:srgbClr val="3B352E"/>
                  </a:solidFill>
                  <a:latin typeface="Public Sans"/>
                </a:rPr>
                <a:t>Item 1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1661648" y="10053375"/>
              <a:ext cx="937901" cy="40380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520"/>
                </a:lnSpc>
              </a:pPr>
              <a:r>
                <a:rPr lang="en-US" sz="1800">
                  <a:solidFill>
                    <a:srgbClr val="3B352E"/>
                  </a:solidFill>
                  <a:latin typeface="Public Sans"/>
                </a:rPr>
                <a:t>Item 2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2599550" y="10053375"/>
              <a:ext cx="937901" cy="40380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520"/>
                </a:lnSpc>
              </a:pPr>
              <a:r>
                <a:rPr lang="en-US" sz="1800">
                  <a:solidFill>
                    <a:srgbClr val="3B352E"/>
                  </a:solidFill>
                  <a:latin typeface="Public Sans"/>
                </a:rPr>
                <a:t>Item 3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3537451" y="10053375"/>
              <a:ext cx="937901" cy="40380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520"/>
                </a:lnSpc>
              </a:pPr>
              <a:r>
                <a:rPr lang="en-US" sz="1800">
                  <a:solidFill>
                    <a:srgbClr val="3B352E"/>
                  </a:solidFill>
                  <a:latin typeface="Public Sans"/>
                </a:rPr>
                <a:t>Item 4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4475352" y="10053375"/>
              <a:ext cx="937901" cy="40380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520"/>
                </a:lnSpc>
              </a:pPr>
              <a:r>
                <a:rPr lang="en-US" sz="1800">
                  <a:solidFill>
                    <a:srgbClr val="3B352E"/>
                  </a:solidFill>
                  <a:latin typeface="Public Sans"/>
                </a:rPr>
                <a:t>Item 5</a:t>
              </a:r>
            </a:p>
          </p:txBody>
        </p:sp>
        <p:grpSp>
          <p:nvGrpSpPr>
            <p:cNvPr id="9" name="Group 9"/>
            <p:cNvGrpSpPr>
              <a:grpSpLocks noChangeAspect="1"/>
            </p:cNvGrpSpPr>
            <p:nvPr/>
          </p:nvGrpSpPr>
          <p:grpSpPr>
            <a:xfrm>
              <a:off x="723747" y="182851"/>
              <a:ext cx="4689507" cy="9756224"/>
              <a:chOff x="0" y="0"/>
              <a:chExt cx="5502092" cy="11446758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-6350"/>
                <a:ext cx="5502092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5502092" h="12700">
                    <a:moveTo>
                      <a:pt x="0" y="0"/>
                    </a:moveTo>
                    <a:lnTo>
                      <a:pt x="5502092" y="0"/>
                    </a:lnTo>
                    <a:lnTo>
                      <a:pt x="5502092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3B352E"/>
              </a:solidFill>
            </p:spPr>
          </p:sp>
          <p:sp>
            <p:nvSpPr>
              <p:cNvPr id="11" name="Freeform 11"/>
              <p:cNvSpPr/>
              <p:nvPr/>
            </p:nvSpPr>
            <p:spPr>
              <a:xfrm>
                <a:off x="0" y="2283002"/>
                <a:ext cx="5502092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5502092" h="12700">
                    <a:moveTo>
                      <a:pt x="0" y="0"/>
                    </a:moveTo>
                    <a:lnTo>
                      <a:pt x="5502092" y="0"/>
                    </a:lnTo>
                    <a:lnTo>
                      <a:pt x="5502092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3B352E"/>
              </a:solidFill>
            </p:spPr>
          </p:sp>
          <p:sp>
            <p:nvSpPr>
              <p:cNvPr id="12" name="Freeform 12"/>
              <p:cNvSpPr/>
              <p:nvPr/>
            </p:nvSpPr>
            <p:spPr>
              <a:xfrm>
                <a:off x="0" y="4572353"/>
                <a:ext cx="5502092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5502092" h="12700">
                    <a:moveTo>
                      <a:pt x="0" y="0"/>
                    </a:moveTo>
                    <a:lnTo>
                      <a:pt x="5502092" y="0"/>
                    </a:lnTo>
                    <a:lnTo>
                      <a:pt x="5502092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3B352E"/>
              </a:solidFill>
            </p:spPr>
          </p:sp>
          <p:sp>
            <p:nvSpPr>
              <p:cNvPr id="13" name="Freeform 13"/>
              <p:cNvSpPr/>
              <p:nvPr/>
            </p:nvSpPr>
            <p:spPr>
              <a:xfrm>
                <a:off x="0" y="6861704"/>
                <a:ext cx="5502092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5502092" h="12700">
                    <a:moveTo>
                      <a:pt x="0" y="0"/>
                    </a:moveTo>
                    <a:lnTo>
                      <a:pt x="5502092" y="0"/>
                    </a:lnTo>
                    <a:lnTo>
                      <a:pt x="5502092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3B352E"/>
              </a:solidFill>
            </p:spPr>
          </p:sp>
          <p:sp>
            <p:nvSpPr>
              <p:cNvPr id="14" name="Freeform 14"/>
              <p:cNvSpPr/>
              <p:nvPr/>
            </p:nvSpPr>
            <p:spPr>
              <a:xfrm>
                <a:off x="0" y="9151056"/>
                <a:ext cx="5502092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5502092" h="12700">
                    <a:moveTo>
                      <a:pt x="0" y="0"/>
                    </a:moveTo>
                    <a:lnTo>
                      <a:pt x="5502092" y="0"/>
                    </a:lnTo>
                    <a:lnTo>
                      <a:pt x="5502092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3B352E"/>
              </a:solidFill>
            </p:spPr>
          </p:sp>
          <p:sp>
            <p:nvSpPr>
              <p:cNvPr id="15" name="Freeform 15"/>
              <p:cNvSpPr/>
              <p:nvPr/>
            </p:nvSpPr>
            <p:spPr>
              <a:xfrm>
                <a:off x="0" y="11440408"/>
                <a:ext cx="5502092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5502092" h="12700">
                    <a:moveTo>
                      <a:pt x="0" y="0"/>
                    </a:moveTo>
                    <a:lnTo>
                      <a:pt x="5502092" y="0"/>
                    </a:lnTo>
                    <a:lnTo>
                      <a:pt x="5502092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3B352E"/>
              </a:solidFill>
            </p:spPr>
          </p:sp>
        </p:grpSp>
        <p:sp>
          <p:nvSpPr>
            <p:cNvPr id="16" name="TextBox 16"/>
            <p:cNvSpPr txBox="1"/>
            <p:nvPr/>
          </p:nvSpPr>
          <p:spPr>
            <a:xfrm>
              <a:off x="0" y="-38100"/>
              <a:ext cx="571347" cy="40380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2520"/>
                </a:lnSpc>
              </a:pPr>
              <a:r>
                <a:rPr lang="en-US" sz="1800">
                  <a:solidFill>
                    <a:srgbClr val="3B352E"/>
                  </a:solidFill>
                  <a:latin typeface="Public Sans"/>
                </a:rPr>
                <a:t>125 </a:t>
              </a: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3789" y="1913145"/>
              <a:ext cx="567558" cy="40380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2520"/>
                </a:lnSpc>
              </a:pPr>
              <a:r>
                <a:rPr lang="en-US" sz="1800">
                  <a:solidFill>
                    <a:srgbClr val="3B352E"/>
                  </a:solidFill>
                  <a:latin typeface="Public Sans"/>
                </a:rPr>
                <a:t>100 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122676" y="3864390"/>
              <a:ext cx="448671" cy="40380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2520"/>
                </a:lnSpc>
              </a:pPr>
              <a:r>
                <a:rPr lang="en-US" sz="1800">
                  <a:solidFill>
                    <a:srgbClr val="3B352E"/>
                  </a:solidFill>
                  <a:latin typeface="Public Sans"/>
                </a:rPr>
                <a:t>75 </a:t>
              </a: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119249" y="5815635"/>
              <a:ext cx="452098" cy="40380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2520"/>
                </a:lnSpc>
              </a:pPr>
              <a:r>
                <a:rPr lang="en-US" sz="1800">
                  <a:solidFill>
                    <a:srgbClr val="3B352E"/>
                  </a:solidFill>
                  <a:latin typeface="Public Sans"/>
                </a:rPr>
                <a:t>50 </a:t>
              </a:r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124120" y="7766879"/>
              <a:ext cx="447227" cy="40380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2520"/>
                </a:lnSpc>
              </a:pPr>
              <a:r>
                <a:rPr lang="en-US" sz="1800">
                  <a:solidFill>
                    <a:srgbClr val="3B352E"/>
                  </a:solidFill>
                  <a:latin typeface="Public Sans"/>
                </a:rPr>
                <a:t>25 </a:t>
              </a:r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314448" y="9718124"/>
              <a:ext cx="256899" cy="40380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2520"/>
                </a:lnSpc>
              </a:pPr>
              <a:r>
                <a:rPr lang="en-US" sz="1800">
                  <a:solidFill>
                    <a:srgbClr val="3B352E"/>
                  </a:solidFill>
                  <a:latin typeface="Public Sans"/>
                </a:rPr>
                <a:t>0 </a:t>
              </a:r>
            </a:p>
          </p:txBody>
        </p:sp>
        <p:grpSp>
          <p:nvGrpSpPr>
            <p:cNvPr id="22" name="Group 22"/>
            <p:cNvGrpSpPr>
              <a:grpSpLocks noChangeAspect="1"/>
            </p:cNvGrpSpPr>
            <p:nvPr/>
          </p:nvGrpSpPr>
          <p:grpSpPr>
            <a:xfrm>
              <a:off x="723747" y="182851"/>
              <a:ext cx="4689507" cy="9756224"/>
              <a:chOff x="0" y="0"/>
              <a:chExt cx="5502092" cy="11446758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550209" y="91574"/>
                <a:ext cx="4401674" cy="11355184"/>
              </a:xfrm>
              <a:custGeom>
                <a:avLst/>
                <a:gdLst/>
                <a:ahLst/>
                <a:cxnLst/>
                <a:rect l="l" t="t" r="r" b="b"/>
                <a:pathLst>
                  <a:path w="4401674" h="11355184">
                    <a:moveTo>
                      <a:pt x="0" y="11355184"/>
                    </a:moveTo>
                    <a:lnTo>
                      <a:pt x="0" y="8607962"/>
                    </a:lnTo>
                    <a:lnTo>
                      <a:pt x="1100419" y="7142777"/>
                    </a:lnTo>
                    <a:lnTo>
                      <a:pt x="2200837" y="3754537"/>
                    </a:lnTo>
                    <a:lnTo>
                      <a:pt x="3301256" y="3571388"/>
                    </a:lnTo>
                    <a:lnTo>
                      <a:pt x="4401674" y="0"/>
                    </a:lnTo>
                    <a:lnTo>
                      <a:pt x="4401674" y="11355184"/>
                    </a:lnTo>
                    <a:close/>
                  </a:path>
                </a:pathLst>
              </a:custGeom>
              <a:solidFill>
                <a:srgbClr val="3B352E"/>
              </a:solidFill>
            </p:spPr>
          </p:sp>
          <p:sp>
            <p:nvSpPr>
              <p:cNvPr id="24" name="Freeform 24"/>
              <p:cNvSpPr/>
              <p:nvPr/>
            </p:nvSpPr>
            <p:spPr>
              <a:xfrm>
                <a:off x="550209" y="3937684"/>
                <a:ext cx="4401674" cy="7509073"/>
              </a:xfrm>
              <a:custGeom>
                <a:avLst/>
                <a:gdLst/>
                <a:ahLst/>
                <a:cxnLst/>
                <a:rect l="l" t="t" r="r" b="b"/>
                <a:pathLst>
                  <a:path w="4401674" h="7509073">
                    <a:moveTo>
                      <a:pt x="0" y="7509074"/>
                    </a:moveTo>
                    <a:lnTo>
                      <a:pt x="0" y="6410185"/>
                    </a:lnTo>
                    <a:lnTo>
                      <a:pt x="1100419" y="6043889"/>
                    </a:lnTo>
                    <a:lnTo>
                      <a:pt x="2200837" y="2197778"/>
                    </a:lnTo>
                    <a:lnTo>
                      <a:pt x="3301256" y="3388241"/>
                    </a:lnTo>
                    <a:lnTo>
                      <a:pt x="4401674" y="0"/>
                    </a:lnTo>
                    <a:lnTo>
                      <a:pt x="4401674" y="7509074"/>
                    </a:lnTo>
                    <a:close/>
                  </a:path>
                </a:pathLst>
              </a:custGeom>
              <a:solidFill>
                <a:srgbClr val="3B352E"/>
              </a:solidFill>
            </p:spPr>
          </p:sp>
          <p:sp>
            <p:nvSpPr>
              <p:cNvPr id="25" name="Freeform 25"/>
              <p:cNvSpPr/>
              <p:nvPr/>
            </p:nvSpPr>
            <p:spPr>
              <a:xfrm>
                <a:off x="550209" y="7966943"/>
                <a:ext cx="4401674" cy="3479815"/>
              </a:xfrm>
              <a:custGeom>
                <a:avLst/>
                <a:gdLst/>
                <a:ahLst/>
                <a:cxnLst/>
                <a:rect l="l" t="t" r="r" b="b"/>
                <a:pathLst>
                  <a:path w="4401674" h="3479815">
                    <a:moveTo>
                      <a:pt x="0" y="3479815"/>
                    </a:moveTo>
                    <a:lnTo>
                      <a:pt x="0" y="3479815"/>
                    </a:lnTo>
                    <a:lnTo>
                      <a:pt x="1100419" y="2380926"/>
                    </a:lnTo>
                    <a:lnTo>
                      <a:pt x="2200837" y="0"/>
                    </a:lnTo>
                    <a:lnTo>
                      <a:pt x="3301256" y="732593"/>
                    </a:lnTo>
                    <a:lnTo>
                      <a:pt x="4401674" y="549445"/>
                    </a:lnTo>
                    <a:lnTo>
                      <a:pt x="4401674" y="3479815"/>
                    </a:lnTo>
                    <a:close/>
                  </a:path>
                </a:pathLst>
              </a:custGeom>
              <a:solidFill>
                <a:srgbClr val="3B352E"/>
              </a:solidFill>
            </p:spPr>
          </p:sp>
        </p:grpSp>
      </p:grpSp>
      <p:sp>
        <p:nvSpPr>
          <p:cNvPr id="26" name="TextBox 26"/>
          <p:cNvSpPr txBox="1"/>
          <p:nvPr/>
        </p:nvSpPr>
        <p:spPr>
          <a:xfrm>
            <a:off x="418451" y="2359341"/>
            <a:ext cx="11759305" cy="54288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77240" lvl="1" indent="-388620">
              <a:lnSpc>
                <a:spcPts val="5040"/>
              </a:lnSpc>
              <a:buFont typeface="Arial"/>
              <a:buChar char="•"/>
            </a:pPr>
            <a:r>
              <a:rPr lang="en-US" sz="3600" dirty="0">
                <a:solidFill>
                  <a:srgbClr val="3B352E"/>
                </a:solidFill>
                <a:latin typeface="Libre Baskerville"/>
              </a:rPr>
              <a:t>Fastest-growing segment in publishing with double-digit growth the past 8 years and the same projected through 2027.</a:t>
            </a:r>
            <a:r>
              <a:rPr lang="en-US" sz="3600" u="none" dirty="0">
                <a:solidFill>
                  <a:srgbClr val="3B352E"/>
                </a:solidFill>
                <a:latin typeface="Libre Baskerville"/>
              </a:rPr>
              <a:t> </a:t>
            </a:r>
          </a:p>
          <a:p>
            <a:pPr>
              <a:lnSpc>
                <a:spcPts val="4199"/>
              </a:lnSpc>
            </a:pPr>
            <a:endParaRPr lang="en-US" sz="3600" u="none" dirty="0">
              <a:solidFill>
                <a:srgbClr val="3B352E"/>
              </a:solidFill>
              <a:latin typeface="Libre Baskerville"/>
            </a:endParaRPr>
          </a:p>
          <a:p>
            <a:pPr marL="777240" lvl="1" indent="-388620">
              <a:lnSpc>
                <a:spcPts val="5040"/>
              </a:lnSpc>
              <a:buFont typeface="Arial"/>
              <a:buChar char="•"/>
            </a:pPr>
            <a:r>
              <a:rPr lang="en-US" sz="3600" u="none" dirty="0">
                <a:solidFill>
                  <a:srgbClr val="3B352E"/>
                </a:solidFill>
                <a:latin typeface="Libre Baskerville"/>
              </a:rPr>
              <a:t>Revenues of $1.2 billion for audiobooks surpassed revenues for eBooks in 2019.</a:t>
            </a:r>
          </a:p>
          <a:p>
            <a:pPr>
              <a:lnSpc>
                <a:spcPts val="4199"/>
              </a:lnSpc>
            </a:pPr>
            <a:endParaRPr lang="en-US" sz="3600" u="none" dirty="0">
              <a:solidFill>
                <a:srgbClr val="3B352E"/>
              </a:solidFill>
              <a:latin typeface="Libre Baskerville"/>
            </a:endParaRPr>
          </a:p>
          <a:p>
            <a:pPr marL="777240" lvl="1" indent="-388620">
              <a:lnSpc>
                <a:spcPts val="5040"/>
              </a:lnSpc>
              <a:buFont typeface="Arial"/>
              <a:buChar char="•"/>
            </a:pPr>
            <a:r>
              <a:rPr lang="en-US" sz="3600" u="none" dirty="0">
                <a:solidFill>
                  <a:srgbClr val="3B352E"/>
                </a:solidFill>
                <a:latin typeface="Libre Baskerville"/>
              </a:rPr>
              <a:t>13.7% of book sales in the US market.</a:t>
            </a:r>
          </a:p>
          <a:p>
            <a:pPr>
              <a:lnSpc>
                <a:spcPts val="4199"/>
              </a:lnSpc>
            </a:pPr>
            <a:r>
              <a:rPr lang="en-US" sz="2999" u="none" dirty="0">
                <a:solidFill>
                  <a:srgbClr val="3B352E"/>
                </a:solidFill>
                <a:latin typeface="Libre Baskerville"/>
              </a:rPr>
              <a:t> 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0" y="545784"/>
            <a:ext cx="12427667" cy="1209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800"/>
              </a:lnSpc>
            </a:pPr>
            <a:r>
              <a:rPr lang="en-US" sz="7000">
                <a:solidFill>
                  <a:srgbClr val="3B352E"/>
                </a:solidFill>
                <a:latin typeface="Libre Baskerville Bold"/>
              </a:rPr>
              <a:t>Audiobook Market</a:t>
            </a:r>
          </a:p>
        </p:txBody>
      </p:sp>
    </p:spTree>
    <p:extLst>
      <p:ext uri="{BB962C8B-B14F-4D97-AF65-F5344CB8AC3E}">
        <p14:creationId xmlns:p14="http://schemas.microsoft.com/office/powerpoint/2010/main" val="27064619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2427667" y="381000"/>
            <a:ext cx="5524500" cy="9525000"/>
          </a:xfrm>
          <a:prstGeom prst="rect">
            <a:avLst/>
          </a:prstGeom>
          <a:solidFill>
            <a:srgbClr val="3B352E">
              <a:alpha val="2745"/>
            </a:srgbClr>
          </a:solidFill>
        </p:spPr>
      </p:sp>
      <p:grpSp>
        <p:nvGrpSpPr>
          <p:cNvPr id="3" name="Group 3"/>
          <p:cNvGrpSpPr/>
          <p:nvPr/>
        </p:nvGrpSpPr>
        <p:grpSpPr>
          <a:xfrm>
            <a:off x="13199360" y="1222059"/>
            <a:ext cx="4059940" cy="7842882"/>
            <a:chOff x="0" y="0"/>
            <a:chExt cx="5413253" cy="10457176"/>
          </a:xfrm>
        </p:grpSpPr>
        <p:sp>
          <p:nvSpPr>
            <p:cNvPr id="4" name="TextBox 4"/>
            <p:cNvSpPr txBox="1"/>
            <p:nvPr/>
          </p:nvSpPr>
          <p:spPr>
            <a:xfrm>
              <a:off x="723747" y="10053375"/>
              <a:ext cx="937901" cy="40380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520"/>
                </a:lnSpc>
              </a:pPr>
              <a:r>
                <a:rPr lang="en-US" sz="1800">
                  <a:solidFill>
                    <a:srgbClr val="3B352E"/>
                  </a:solidFill>
                  <a:latin typeface="Public Sans"/>
                </a:rPr>
                <a:t>Item 1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1661648" y="10053375"/>
              <a:ext cx="937901" cy="40380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520"/>
                </a:lnSpc>
              </a:pPr>
              <a:r>
                <a:rPr lang="en-US" sz="1800">
                  <a:solidFill>
                    <a:srgbClr val="3B352E"/>
                  </a:solidFill>
                  <a:latin typeface="Public Sans"/>
                </a:rPr>
                <a:t>Item 2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2599550" y="10053375"/>
              <a:ext cx="937901" cy="40380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520"/>
                </a:lnSpc>
              </a:pPr>
              <a:r>
                <a:rPr lang="en-US" sz="1800">
                  <a:solidFill>
                    <a:srgbClr val="3B352E"/>
                  </a:solidFill>
                  <a:latin typeface="Public Sans"/>
                </a:rPr>
                <a:t>Item 3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3537451" y="10053375"/>
              <a:ext cx="937901" cy="40380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520"/>
                </a:lnSpc>
              </a:pPr>
              <a:r>
                <a:rPr lang="en-US" sz="1800">
                  <a:solidFill>
                    <a:srgbClr val="3B352E"/>
                  </a:solidFill>
                  <a:latin typeface="Public Sans"/>
                </a:rPr>
                <a:t>Item 4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4475352" y="10053375"/>
              <a:ext cx="937901" cy="40380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520"/>
                </a:lnSpc>
              </a:pPr>
              <a:r>
                <a:rPr lang="en-US" sz="1800">
                  <a:solidFill>
                    <a:srgbClr val="3B352E"/>
                  </a:solidFill>
                  <a:latin typeface="Public Sans"/>
                </a:rPr>
                <a:t>Item 5</a:t>
              </a:r>
            </a:p>
          </p:txBody>
        </p:sp>
        <p:grpSp>
          <p:nvGrpSpPr>
            <p:cNvPr id="9" name="Group 9"/>
            <p:cNvGrpSpPr>
              <a:grpSpLocks noChangeAspect="1"/>
            </p:cNvGrpSpPr>
            <p:nvPr/>
          </p:nvGrpSpPr>
          <p:grpSpPr>
            <a:xfrm>
              <a:off x="723747" y="182851"/>
              <a:ext cx="4689507" cy="9756224"/>
              <a:chOff x="0" y="0"/>
              <a:chExt cx="5502092" cy="11446758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-6350"/>
                <a:ext cx="5502092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5502092" h="12700">
                    <a:moveTo>
                      <a:pt x="0" y="0"/>
                    </a:moveTo>
                    <a:lnTo>
                      <a:pt x="5502092" y="0"/>
                    </a:lnTo>
                    <a:lnTo>
                      <a:pt x="5502092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3B352E"/>
              </a:solidFill>
            </p:spPr>
          </p:sp>
          <p:sp>
            <p:nvSpPr>
              <p:cNvPr id="11" name="Freeform 11"/>
              <p:cNvSpPr/>
              <p:nvPr/>
            </p:nvSpPr>
            <p:spPr>
              <a:xfrm>
                <a:off x="0" y="2283002"/>
                <a:ext cx="5502092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5502092" h="12700">
                    <a:moveTo>
                      <a:pt x="0" y="0"/>
                    </a:moveTo>
                    <a:lnTo>
                      <a:pt x="5502092" y="0"/>
                    </a:lnTo>
                    <a:lnTo>
                      <a:pt x="5502092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3B352E"/>
              </a:solidFill>
            </p:spPr>
          </p:sp>
          <p:sp>
            <p:nvSpPr>
              <p:cNvPr id="12" name="Freeform 12"/>
              <p:cNvSpPr/>
              <p:nvPr/>
            </p:nvSpPr>
            <p:spPr>
              <a:xfrm>
                <a:off x="0" y="4572353"/>
                <a:ext cx="5502092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5502092" h="12700">
                    <a:moveTo>
                      <a:pt x="0" y="0"/>
                    </a:moveTo>
                    <a:lnTo>
                      <a:pt x="5502092" y="0"/>
                    </a:lnTo>
                    <a:lnTo>
                      <a:pt x="5502092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3B352E"/>
              </a:solidFill>
            </p:spPr>
          </p:sp>
          <p:sp>
            <p:nvSpPr>
              <p:cNvPr id="13" name="Freeform 13"/>
              <p:cNvSpPr/>
              <p:nvPr/>
            </p:nvSpPr>
            <p:spPr>
              <a:xfrm>
                <a:off x="0" y="6861704"/>
                <a:ext cx="5502092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5502092" h="12700">
                    <a:moveTo>
                      <a:pt x="0" y="0"/>
                    </a:moveTo>
                    <a:lnTo>
                      <a:pt x="5502092" y="0"/>
                    </a:lnTo>
                    <a:lnTo>
                      <a:pt x="5502092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3B352E"/>
              </a:solidFill>
            </p:spPr>
          </p:sp>
          <p:sp>
            <p:nvSpPr>
              <p:cNvPr id="14" name="Freeform 14"/>
              <p:cNvSpPr/>
              <p:nvPr/>
            </p:nvSpPr>
            <p:spPr>
              <a:xfrm>
                <a:off x="0" y="9151056"/>
                <a:ext cx="5502092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5502092" h="12700">
                    <a:moveTo>
                      <a:pt x="0" y="0"/>
                    </a:moveTo>
                    <a:lnTo>
                      <a:pt x="5502092" y="0"/>
                    </a:lnTo>
                    <a:lnTo>
                      <a:pt x="5502092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3B352E"/>
              </a:solidFill>
            </p:spPr>
          </p:sp>
          <p:sp>
            <p:nvSpPr>
              <p:cNvPr id="15" name="Freeform 15"/>
              <p:cNvSpPr/>
              <p:nvPr/>
            </p:nvSpPr>
            <p:spPr>
              <a:xfrm>
                <a:off x="0" y="11440408"/>
                <a:ext cx="5502092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5502092" h="12700">
                    <a:moveTo>
                      <a:pt x="0" y="0"/>
                    </a:moveTo>
                    <a:lnTo>
                      <a:pt x="5502092" y="0"/>
                    </a:lnTo>
                    <a:lnTo>
                      <a:pt x="5502092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3B352E"/>
              </a:solidFill>
            </p:spPr>
          </p:sp>
        </p:grpSp>
        <p:sp>
          <p:nvSpPr>
            <p:cNvPr id="16" name="TextBox 16"/>
            <p:cNvSpPr txBox="1"/>
            <p:nvPr/>
          </p:nvSpPr>
          <p:spPr>
            <a:xfrm>
              <a:off x="0" y="-38100"/>
              <a:ext cx="571347" cy="40380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2520"/>
                </a:lnSpc>
              </a:pPr>
              <a:r>
                <a:rPr lang="en-US" sz="1800">
                  <a:solidFill>
                    <a:srgbClr val="3B352E"/>
                  </a:solidFill>
                  <a:latin typeface="Public Sans"/>
                </a:rPr>
                <a:t>125 </a:t>
              </a: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3789" y="1913145"/>
              <a:ext cx="567558" cy="40380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2520"/>
                </a:lnSpc>
              </a:pPr>
              <a:r>
                <a:rPr lang="en-US" sz="1800">
                  <a:solidFill>
                    <a:srgbClr val="3B352E"/>
                  </a:solidFill>
                  <a:latin typeface="Public Sans"/>
                </a:rPr>
                <a:t>100 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122676" y="3864390"/>
              <a:ext cx="448671" cy="40380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2520"/>
                </a:lnSpc>
              </a:pPr>
              <a:r>
                <a:rPr lang="en-US" sz="1800">
                  <a:solidFill>
                    <a:srgbClr val="3B352E"/>
                  </a:solidFill>
                  <a:latin typeface="Public Sans"/>
                </a:rPr>
                <a:t>75 </a:t>
              </a: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119249" y="5815635"/>
              <a:ext cx="452098" cy="40380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2520"/>
                </a:lnSpc>
              </a:pPr>
              <a:r>
                <a:rPr lang="en-US" sz="1800">
                  <a:solidFill>
                    <a:srgbClr val="3B352E"/>
                  </a:solidFill>
                  <a:latin typeface="Public Sans"/>
                </a:rPr>
                <a:t>50 </a:t>
              </a:r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124120" y="7766879"/>
              <a:ext cx="447227" cy="40380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2520"/>
                </a:lnSpc>
              </a:pPr>
              <a:r>
                <a:rPr lang="en-US" sz="1800">
                  <a:solidFill>
                    <a:srgbClr val="3B352E"/>
                  </a:solidFill>
                  <a:latin typeface="Public Sans"/>
                </a:rPr>
                <a:t>25 </a:t>
              </a:r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314448" y="9718124"/>
              <a:ext cx="256899" cy="40380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2520"/>
                </a:lnSpc>
              </a:pPr>
              <a:r>
                <a:rPr lang="en-US" sz="1800">
                  <a:solidFill>
                    <a:srgbClr val="3B352E"/>
                  </a:solidFill>
                  <a:latin typeface="Public Sans"/>
                </a:rPr>
                <a:t>0 </a:t>
              </a:r>
            </a:p>
          </p:txBody>
        </p:sp>
        <p:grpSp>
          <p:nvGrpSpPr>
            <p:cNvPr id="22" name="Group 22"/>
            <p:cNvGrpSpPr>
              <a:grpSpLocks noChangeAspect="1"/>
            </p:cNvGrpSpPr>
            <p:nvPr/>
          </p:nvGrpSpPr>
          <p:grpSpPr>
            <a:xfrm>
              <a:off x="723747" y="182851"/>
              <a:ext cx="4689507" cy="9756224"/>
              <a:chOff x="0" y="0"/>
              <a:chExt cx="5502092" cy="11446758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550209" y="91574"/>
                <a:ext cx="4401674" cy="11355184"/>
              </a:xfrm>
              <a:custGeom>
                <a:avLst/>
                <a:gdLst/>
                <a:ahLst/>
                <a:cxnLst/>
                <a:rect l="l" t="t" r="r" b="b"/>
                <a:pathLst>
                  <a:path w="4401674" h="11355184">
                    <a:moveTo>
                      <a:pt x="0" y="11355184"/>
                    </a:moveTo>
                    <a:lnTo>
                      <a:pt x="0" y="8607962"/>
                    </a:lnTo>
                    <a:lnTo>
                      <a:pt x="1100419" y="7142777"/>
                    </a:lnTo>
                    <a:lnTo>
                      <a:pt x="2200837" y="3754537"/>
                    </a:lnTo>
                    <a:lnTo>
                      <a:pt x="3301256" y="3571388"/>
                    </a:lnTo>
                    <a:lnTo>
                      <a:pt x="4401674" y="0"/>
                    </a:lnTo>
                    <a:lnTo>
                      <a:pt x="4401674" y="11355184"/>
                    </a:lnTo>
                    <a:close/>
                  </a:path>
                </a:pathLst>
              </a:custGeom>
              <a:solidFill>
                <a:srgbClr val="3B352E"/>
              </a:solidFill>
            </p:spPr>
          </p:sp>
          <p:sp>
            <p:nvSpPr>
              <p:cNvPr id="24" name="Freeform 24"/>
              <p:cNvSpPr/>
              <p:nvPr/>
            </p:nvSpPr>
            <p:spPr>
              <a:xfrm>
                <a:off x="550209" y="3937684"/>
                <a:ext cx="4401674" cy="7509073"/>
              </a:xfrm>
              <a:custGeom>
                <a:avLst/>
                <a:gdLst/>
                <a:ahLst/>
                <a:cxnLst/>
                <a:rect l="l" t="t" r="r" b="b"/>
                <a:pathLst>
                  <a:path w="4401674" h="7509073">
                    <a:moveTo>
                      <a:pt x="0" y="7509074"/>
                    </a:moveTo>
                    <a:lnTo>
                      <a:pt x="0" y="6410185"/>
                    </a:lnTo>
                    <a:lnTo>
                      <a:pt x="1100419" y="6043889"/>
                    </a:lnTo>
                    <a:lnTo>
                      <a:pt x="2200837" y="2197778"/>
                    </a:lnTo>
                    <a:lnTo>
                      <a:pt x="3301256" y="3388241"/>
                    </a:lnTo>
                    <a:lnTo>
                      <a:pt x="4401674" y="0"/>
                    </a:lnTo>
                    <a:lnTo>
                      <a:pt x="4401674" y="7509074"/>
                    </a:lnTo>
                    <a:close/>
                  </a:path>
                </a:pathLst>
              </a:custGeom>
              <a:solidFill>
                <a:srgbClr val="3B352E"/>
              </a:solidFill>
            </p:spPr>
          </p:sp>
          <p:sp>
            <p:nvSpPr>
              <p:cNvPr id="25" name="Freeform 25"/>
              <p:cNvSpPr/>
              <p:nvPr/>
            </p:nvSpPr>
            <p:spPr>
              <a:xfrm>
                <a:off x="550209" y="7966943"/>
                <a:ext cx="4401674" cy="3479815"/>
              </a:xfrm>
              <a:custGeom>
                <a:avLst/>
                <a:gdLst/>
                <a:ahLst/>
                <a:cxnLst/>
                <a:rect l="l" t="t" r="r" b="b"/>
                <a:pathLst>
                  <a:path w="4401674" h="3479815">
                    <a:moveTo>
                      <a:pt x="0" y="3479815"/>
                    </a:moveTo>
                    <a:lnTo>
                      <a:pt x="0" y="3479815"/>
                    </a:lnTo>
                    <a:lnTo>
                      <a:pt x="1100419" y="2380926"/>
                    </a:lnTo>
                    <a:lnTo>
                      <a:pt x="2200837" y="0"/>
                    </a:lnTo>
                    <a:lnTo>
                      <a:pt x="3301256" y="732593"/>
                    </a:lnTo>
                    <a:lnTo>
                      <a:pt x="4401674" y="549445"/>
                    </a:lnTo>
                    <a:lnTo>
                      <a:pt x="4401674" y="3479815"/>
                    </a:lnTo>
                    <a:close/>
                  </a:path>
                </a:pathLst>
              </a:custGeom>
              <a:solidFill>
                <a:srgbClr val="3B352E"/>
              </a:solidFill>
            </p:spPr>
          </p:sp>
        </p:grpSp>
      </p:grpSp>
      <p:sp>
        <p:nvSpPr>
          <p:cNvPr id="26" name="TextBox 26"/>
          <p:cNvSpPr txBox="1"/>
          <p:nvPr/>
        </p:nvSpPr>
        <p:spPr>
          <a:xfrm>
            <a:off x="418451" y="2359341"/>
            <a:ext cx="11759305" cy="6705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77240" lvl="1" indent="-388620">
              <a:lnSpc>
                <a:spcPts val="5040"/>
              </a:lnSpc>
              <a:buFont typeface="Arial"/>
              <a:buChar char="•"/>
            </a:pPr>
            <a:r>
              <a:rPr lang="en-US" sz="3600">
                <a:solidFill>
                  <a:srgbClr val="3B352E"/>
                </a:solidFill>
                <a:latin typeface="Libre Baskerville"/>
              </a:rPr>
              <a:t>Fastest-growing </a:t>
            </a:r>
            <a:r>
              <a:rPr lang="en-US" sz="3600" dirty="0">
                <a:solidFill>
                  <a:srgbClr val="3B352E"/>
                </a:solidFill>
                <a:latin typeface="Libre Baskerville"/>
              </a:rPr>
              <a:t>segment in publishing with double-digit growth the past 8 years and the same projected through 2027.</a:t>
            </a:r>
            <a:r>
              <a:rPr lang="en-US" sz="3600" u="none" dirty="0">
                <a:solidFill>
                  <a:srgbClr val="3B352E"/>
                </a:solidFill>
                <a:latin typeface="Libre Baskerville"/>
              </a:rPr>
              <a:t> </a:t>
            </a:r>
          </a:p>
          <a:p>
            <a:pPr>
              <a:lnSpc>
                <a:spcPts val="4199"/>
              </a:lnSpc>
            </a:pPr>
            <a:endParaRPr lang="en-US" sz="3600" u="none" dirty="0">
              <a:solidFill>
                <a:srgbClr val="3B352E"/>
              </a:solidFill>
              <a:latin typeface="Libre Baskerville"/>
            </a:endParaRPr>
          </a:p>
          <a:p>
            <a:pPr marL="777240" lvl="1" indent="-388620">
              <a:lnSpc>
                <a:spcPts val="5040"/>
              </a:lnSpc>
              <a:buFont typeface="Arial"/>
              <a:buChar char="•"/>
            </a:pPr>
            <a:r>
              <a:rPr lang="en-US" sz="3600" u="none" dirty="0">
                <a:solidFill>
                  <a:srgbClr val="3B352E"/>
                </a:solidFill>
                <a:latin typeface="Libre Baskerville"/>
              </a:rPr>
              <a:t>Revenues of $1.2 billion for audiobooks surpassed revenues for eBooks in 2019.</a:t>
            </a:r>
          </a:p>
          <a:p>
            <a:pPr>
              <a:lnSpc>
                <a:spcPts val="4199"/>
              </a:lnSpc>
            </a:pPr>
            <a:endParaRPr lang="en-US" sz="3600" u="none" dirty="0">
              <a:solidFill>
                <a:srgbClr val="3B352E"/>
              </a:solidFill>
              <a:latin typeface="Libre Baskerville"/>
            </a:endParaRPr>
          </a:p>
          <a:p>
            <a:pPr marL="777240" lvl="1" indent="-388620">
              <a:lnSpc>
                <a:spcPts val="5040"/>
              </a:lnSpc>
              <a:buFont typeface="Arial"/>
              <a:buChar char="•"/>
            </a:pPr>
            <a:r>
              <a:rPr lang="en-US" sz="3600" u="none" dirty="0">
                <a:solidFill>
                  <a:srgbClr val="3B352E"/>
                </a:solidFill>
                <a:latin typeface="Libre Baskerville"/>
              </a:rPr>
              <a:t>13.7% of book sales in the US market.</a:t>
            </a:r>
          </a:p>
          <a:p>
            <a:pPr>
              <a:lnSpc>
                <a:spcPts val="4199"/>
              </a:lnSpc>
            </a:pPr>
            <a:r>
              <a:rPr lang="en-US" sz="2999" u="none" dirty="0">
                <a:solidFill>
                  <a:srgbClr val="3B352E"/>
                </a:solidFill>
                <a:latin typeface="Libre Baskerville"/>
              </a:rPr>
              <a:t> </a:t>
            </a:r>
          </a:p>
          <a:p>
            <a:pPr marL="777240" lvl="1" indent="-388620">
              <a:lnSpc>
                <a:spcPts val="5040"/>
              </a:lnSpc>
              <a:buFont typeface="Arial"/>
              <a:buChar char="•"/>
            </a:pPr>
            <a:r>
              <a:rPr lang="en-US" sz="3600" u="none" dirty="0">
                <a:solidFill>
                  <a:srgbClr val="3B352E"/>
                </a:solidFill>
                <a:latin typeface="Libre Baskerville"/>
              </a:rPr>
              <a:t>Fiction is 67% of the audio market vs. 40% in print.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0" y="545784"/>
            <a:ext cx="12427667" cy="1209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800"/>
              </a:lnSpc>
            </a:pPr>
            <a:r>
              <a:rPr lang="en-US" sz="7000">
                <a:solidFill>
                  <a:srgbClr val="3B352E"/>
                </a:solidFill>
                <a:latin typeface="Libre Baskerville Bold"/>
              </a:rPr>
              <a:t>Audiobook Market</a:t>
            </a:r>
          </a:p>
        </p:txBody>
      </p:sp>
    </p:spTree>
    <p:extLst>
      <p:ext uri="{BB962C8B-B14F-4D97-AF65-F5344CB8AC3E}">
        <p14:creationId xmlns:p14="http://schemas.microsoft.com/office/powerpoint/2010/main" val="22716425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B35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3002923" y="1305188"/>
            <a:ext cx="4709233" cy="7679033"/>
            <a:chOff x="0" y="0"/>
            <a:chExt cx="6278977" cy="10238710"/>
          </a:xfrm>
        </p:grpSpPr>
        <p:sp>
          <p:nvSpPr>
            <p:cNvPr id="3" name="TextBox 3"/>
            <p:cNvSpPr txBox="1"/>
            <p:nvPr/>
          </p:nvSpPr>
          <p:spPr>
            <a:xfrm>
              <a:off x="604479" y="9834882"/>
              <a:ext cx="1134900" cy="40382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519"/>
                </a:lnSpc>
              </a:pPr>
              <a:r>
                <a:rPr lang="en-US" sz="1799">
                  <a:solidFill>
                    <a:srgbClr val="F6F2E5"/>
                  </a:solidFill>
                  <a:latin typeface="Public Sans"/>
                </a:rPr>
                <a:t>Item 1</a:t>
              </a: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1739379" y="9834882"/>
              <a:ext cx="1134900" cy="40382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519"/>
                </a:lnSpc>
              </a:pPr>
              <a:r>
                <a:rPr lang="en-US" sz="1799">
                  <a:solidFill>
                    <a:srgbClr val="F6F2E5"/>
                  </a:solidFill>
                  <a:latin typeface="Public Sans"/>
                </a:rPr>
                <a:t>Item 2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2874278" y="9834882"/>
              <a:ext cx="1134900" cy="40382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519"/>
                </a:lnSpc>
              </a:pPr>
              <a:r>
                <a:rPr lang="en-US" sz="1799">
                  <a:solidFill>
                    <a:srgbClr val="F6F2E5"/>
                  </a:solidFill>
                  <a:latin typeface="Public Sans"/>
                </a:rPr>
                <a:t>Item 3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4009178" y="9834882"/>
              <a:ext cx="1134900" cy="40382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519"/>
                </a:lnSpc>
              </a:pPr>
              <a:r>
                <a:rPr lang="en-US" sz="1799">
                  <a:solidFill>
                    <a:srgbClr val="F6F2E5"/>
                  </a:solidFill>
                  <a:latin typeface="Public Sans"/>
                </a:rPr>
                <a:t>Item 4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5144077" y="9834882"/>
              <a:ext cx="1134900" cy="40382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519"/>
                </a:lnSpc>
              </a:pPr>
              <a:r>
                <a:rPr lang="en-US" sz="1799">
                  <a:solidFill>
                    <a:srgbClr val="F6F2E5"/>
                  </a:solidFill>
                  <a:latin typeface="Public Sans"/>
                </a:rPr>
                <a:t>Item 5</a:t>
              </a:r>
            </a:p>
          </p:txBody>
        </p:sp>
        <p:grpSp>
          <p:nvGrpSpPr>
            <p:cNvPr id="8" name="Group 8"/>
            <p:cNvGrpSpPr>
              <a:grpSpLocks noChangeAspect="1"/>
            </p:cNvGrpSpPr>
            <p:nvPr/>
          </p:nvGrpSpPr>
          <p:grpSpPr>
            <a:xfrm>
              <a:off x="604479" y="182864"/>
              <a:ext cx="5674498" cy="9537718"/>
              <a:chOff x="0" y="0"/>
              <a:chExt cx="8230887" cy="13834507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-6350"/>
                <a:ext cx="8230887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8230887" h="12700">
                    <a:moveTo>
                      <a:pt x="0" y="0"/>
                    </a:moveTo>
                    <a:lnTo>
                      <a:pt x="8230887" y="0"/>
                    </a:lnTo>
                    <a:lnTo>
                      <a:pt x="8230887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F6F2E5"/>
              </a:solidFill>
            </p:spPr>
          </p:sp>
          <p:sp>
            <p:nvSpPr>
              <p:cNvPr id="10" name="Freeform 10"/>
              <p:cNvSpPr/>
              <p:nvPr/>
            </p:nvSpPr>
            <p:spPr>
              <a:xfrm>
                <a:off x="0" y="2760551"/>
                <a:ext cx="8230887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8230887" h="12700">
                    <a:moveTo>
                      <a:pt x="0" y="0"/>
                    </a:moveTo>
                    <a:lnTo>
                      <a:pt x="8230887" y="0"/>
                    </a:lnTo>
                    <a:lnTo>
                      <a:pt x="8230887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F6F2E5"/>
              </a:solidFill>
            </p:spPr>
          </p:sp>
          <p:sp>
            <p:nvSpPr>
              <p:cNvPr id="11" name="Freeform 11"/>
              <p:cNvSpPr/>
              <p:nvPr/>
            </p:nvSpPr>
            <p:spPr>
              <a:xfrm>
                <a:off x="0" y="5527453"/>
                <a:ext cx="8230887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8230887" h="12700">
                    <a:moveTo>
                      <a:pt x="0" y="0"/>
                    </a:moveTo>
                    <a:lnTo>
                      <a:pt x="8230887" y="0"/>
                    </a:lnTo>
                    <a:lnTo>
                      <a:pt x="8230887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F6F2E5"/>
              </a:solidFill>
            </p:spPr>
          </p:sp>
          <p:sp>
            <p:nvSpPr>
              <p:cNvPr id="12" name="Freeform 12"/>
              <p:cNvSpPr/>
              <p:nvPr/>
            </p:nvSpPr>
            <p:spPr>
              <a:xfrm>
                <a:off x="0" y="8294354"/>
                <a:ext cx="8230887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8230887" h="12700">
                    <a:moveTo>
                      <a:pt x="0" y="0"/>
                    </a:moveTo>
                    <a:lnTo>
                      <a:pt x="8230887" y="0"/>
                    </a:lnTo>
                    <a:lnTo>
                      <a:pt x="8230887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F6F2E5"/>
              </a:solidFill>
            </p:spPr>
          </p:sp>
          <p:sp>
            <p:nvSpPr>
              <p:cNvPr id="13" name="Freeform 13"/>
              <p:cNvSpPr/>
              <p:nvPr/>
            </p:nvSpPr>
            <p:spPr>
              <a:xfrm>
                <a:off x="0" y="11061256"/>
                <a:ext cx="8230887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8230887" h="12700">
                    <a:moveTo>
                      <a:pt x="0" y="0"/>
                    </a:moveTo>
                    <a:lnTo>
                      <a:pt x="8230887" y="0"/>
                    </a:lnTo>
                    <a:lnTo>
                      <a:pt x="8230887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F6F2E5"/>
              </a:solidFill>
            </p:spPr>
          </p:sp>
          <p:sp>
            <p:nvSpPr>
              <p:cNvPr id="14" name="Freeform 14"/>
              <p:cNvSpPr/>
              <p:nvPr/>
            </p:nvSpPr>
            <p:spPr>
              <a:xfrm>
                <a:off x="0" y="13828157"/>
                <a:ext cx="8230887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8230887" h="12700">
                    <a:moveTo>
                      <a:pt x="0" y="0"/>
                    </a:moveTo>
                    <a:lnTo>
                      <a:pt x="8230887" y="0"/>
                    </a:lnTo>
                    <a:lnTo>
                      <a:pt x="8230887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F6F2E5"/>
              </a:solidFill>
            </p:spPr>
          </p:sp>
        </p:grpSp>
        <p:sp>
          <p:nvSpPr>
            <p:cNvPr id="15" name="TextBox 15"/>
            <p:cNvSpPr txBox="1"/>
            <p:nvPr/>
          </p:nvSpPr>
          <p:spPr>
            <a:xfrm>
              <a:off x="0" y="-38100"/>
              <a:ext cx="452079" cy="40382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2519"/>
                </a:lnSpc>
              </a:pPr>
              <a:r>
                <a:rPr lang="en-US" sz="1799">
                  <a:solidFill>
                    <a:srgbClr val="F6F2E5"/>
                  </a:solidFill>
                  <a:latin typeface="Public Sans"/>
                </a:rPr>
                <a:t>50 </a:t>
              </a: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3648" y="1869444"/>
              <a:ext cx="448431" cy="40382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2519"/>
                </a:lnSpc>
              </a:pPr>
              <a:r>
                <a:rPr lang="en-US" sz="1799">
                  <a:solidFill>
                    <a:srgbClr val="F6F2E5"/>
                  </a:solidFill>
                  <a:latin typeface="Public Sans"/>
                </a:rPr>
                <a:t>40 </a:t>
              </a: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3210" y="3776987"/>
              <a:ext cx="448869" cy="40382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2519"/>
                </a:lnSpc>
              </a:pPr>
              <a:r>
                <a:rPr lang="en-US" sz="1799">
                  <a:solidFill>
                    <a:srgbClr val="F6F2E5"/>
                  </a:solidFill>
                  <a:latin typeface="Public Sans"/>
                </a:rPr>
                <a:t>30 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13571" y="5684531"/>
              <a:ext cx="438508" cy="40382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2519"/>
                </a:lnSpc>
              </a:pPr>
              <a:r>
                <a:rPr lang="en-US" sz="1799">
                  <a:solidFill>
                    <a:srgbClr val="F6F2E5"/>
                  </a:solidFill>
                  <a:latin typeface="Public Sans"/>
                </a:rPr>
                <a:t>20 </a:t>
              </a: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71212" y="7592074"/>
              <a:ext cx="380867" cy="40382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2519"/>
                </a:lnSpc>
              </a:pPr>
              <a:r>
                <a:rPr lang="en-US" sz="1799">
                  <a:solidFill>
                    <a:srgbClr val="F6F2E5"/>
                  </a:solidFill>
                  <a:latin typeface="Public Sans"/>
                </a:rPr>
                <a:t>10 </a:t>
              </a:r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195249" y="9499618"/>
              <a:ext cx="256830" cy="40382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2519"/>
                </a:lnSpc>
              </a:pPr>
              <a:r>
                <a:rPr lang="en-US" sz="1799">
                  <a:solidFill>
                    <a:srgbClr val="F6F2E5"/>
                  </a:solidFill>
                  <a:latin typeface="Public Sans"/>
                </a:rPr>
                <a:t>0 </a:t>
              </a:r>
            </a:p>
          </p:txBody>
        </p:sp>
        <p:grpSp>
          <p:nvGrpSpPr>
            <p:cNvPr id="21" name="Group 21"/>
            <p:cNvGrpSpPr>
              <a:grpSpLocks noChangeAspect="1"/>
            </p:cNvGrpSpPr>
            <p:nvPr/>
          </p:nvGrpSpPr>
          <p:grpSpPr>
            <a:xfrm>
              <a:off x="604479" y="182864"/>
              <a:ext cx="5674498" cy="9537718"/>
              <a:chOff x="0" y="0"/>
              <a:chExt cx="8230887" cy="13834507"/>
            </a:xfrm>
          </p:grpSpPr>
          <p:sp>
            <p:nvSpPr>
              <p:cNvPr id="22" name="Freeform 22"/>
              <p:cNvSpPr/>
              <p:nvPr/>
            </p:nvSpPr>
            <p:spPr>
              <a:xfrm>
                <a:off x="759589" y="10501454"/>
                <a:ext cx="1735240" cy="3396269"/>
              </a:xfrm>
              <a:custGeom>
                <a:avLst/>
                <a:gdLst/>
                <a:ahLst/>
                <a:cxnLst/>
                <a:rect l="l" t="t" r="r" b="b"/>
                <a:pathLst>
                  <a:path w="1735240" h="3396269">
                    <a:moveTo>
                      <a:pt x="127000" y="3333053"/>
                    </a:moveTo>
                    <a:cubicBezTo>
                      <a:pt x="126843" y="3298094"/>
                      <a:pt x="98459" y="3269837"/>
                      <a:pt x="63500" y="3269837"/>
                    </a:cubicBezTo>
                    <a:cubicBezTo>
                      <a:pt x="28540" y="3269837"/>
                      <a:pt x="156" y="3298094"/>
                      <a:pt x="0" y="3333053"/>
                    </a:cubicBezTo>
                    <a:cubicBezTo>
                      <a:pt x="156" y="3368013"/>
                      <a:pt x="28540" y="3396270"/>
                      <a:pt x="63500" y="3396270"/>
                    </a:cubicBezTo>
                    <a:cubicBezTo>
                      <a:pt x="98459" y="3396270"/>
                      <a:pt x="126843" y="3368013"/>
                      <a:pt x="127000" y="3333053"/>
                    </a:cubicBezTo>
                    <a:close/>
                    <a:moveTo>
                      <a:pt x="37938" y="3320282"/>
                    </a:moveTo>
                    <a:lnTo>
                      <a:pt x="89062" y="3345825"/>
                    </a:lnTo>
                    <a:lnTo>
                      <a:pt x="1735239" y="25543"/>
                    </a:lnTo>
                    <a:lnTo>
                      <a:pt x="1684115" y="0"/>
                    </a:lnTo>
                    <a:close/>
                  </a:path>
                </a:pathLst>
              </a:custGeom>
              <a:solidFill>
                <a:srgbClr val="F6F2E5"/>
              </a:solidFill>
            </p:spPr>
          </p:sp>
          <p:sp>
            <p:nvSpPr>
              <p:cNvPr id="23" name="Freeform 23"/>
              <p:cNvSpPr/>
              <p:nvPr/>
            </p:nvSpPr>
            <p:spPr>
              <a:xfrm>
                <a:off x="2405766" y="3313861"/>
                <a:ext cx="1737522" cy="7263581"/>
              </a:xfrm>
              <a:custGeom>
                <a:avLst/>
                <a:gdLst/>
                <a:ahLst/>
                <a:cxnLst/>
                <a:rect l="l" t="t" r="r" b="b"/>
                <a:pathLst>
                  <a:path w="1737522" h="7263581">
                    <a:moveTo>
                      <a:pt x="127000" y="7200365"/>
                    </a:moveTo>
                    <a:cubicBezTo>
                      <a:pt x="126844" y="7165406"/>
                      <a:pt x="98460" y="7137148"/>
                      <a:pt x="63500" y="7137148"/>
                    </a:cubicBezTo>
                    <a:cubicBezTo>
                      <a:pt x="28541" y="7137148"/>
                      <a:pt x="157" y="7165406"/>
                      <a:pt x="0" y="7200365"/>
                    </a:cubicBezTo>
                    <a:cubicBezTo>
                      <a:pt x="157" y="7235324"/>
                      <a:pt x="28541" y="7263581"/>
                      <a:pt x="63500" y="7263581"/>
                    </a:cubicBezTo>
                    <a:cubicBezTo>
                      <a:pt x="98460" y="7263581"/>
                      <a:pt x="126844" y="7235324"/>
                      <a:pt x="127000" y="7200365"/>
                    </a:cubicBezTo>
                    <a:close/>
                    <a:moveTo>
                      <a:pt x="35656" y="7193944"/>
                    </a:moveTo>
                    <a:lnTo>
                      <a:pt x="91344" y="7206785"/>
                    </a:lnTo>
                    <a:lnTo>
                      <a:pt x="1737522" y="12841"/>
                    </a:lnTo>
                    <a:lnTo>
                      <a:pt x="1681833" y="0"/>
                    </a:lnTo>
                    <a:close/>
                  </a:path>
                </a:pathLst>
              </a:custGeom>
              <a:solidFill>
                <a:srgbClr val="F6F2E5"/>
              </a:solidFill>
            </p:spPr>
          </p:sp>
          <p:sp>
            <p:nvSpPr>
              <p:cNvPr id="24" name="Freeform 24"/>
              <p:cNvSpPr/>
              <p:nvPr/>
            </p:nvSpPr>
            <p:spPr>
              <a:xfrm>
                <a:off x="4051943" y="3257065"/>
                <a:ext cx="1732544" cy="2293874"/>
              </a:xfrm>
              <a:custGeom>
                <a:avLst/>
                <a:gdLst/>
                <a:ahLst/>
                <a:cxnLst/>
                <a:rect l="l" t="t" r="r" b="b"/>
                <a:pathLst>
                  <a:path w="1732544" h="2293874">
                    <a:moveTo>
                      <a:pt x="127000" y="63217"/>
                    </a:moveTo>
                    <a:cubicBezTo>
                      <a:pt x="126844" y="28258"/>
                      <a:pt x="98460" y="0"/>
                      <a:pt x="63500" y="0"/>
                    </a:cubicBezTo>
                    <a:cubicBezTo>
                      <a:pt x="28541" y="0"/>
                      <a:pt x="157" y="28258"/>
                      <a:pt x="0" y="63217"/>
                    </a:cubicBezTo>
                    <a:cubicBezTo>
                      <a:pt x="157" y="98176"/>
                      <a:pt x="28541" y="126434"/>
                      <a:pt x="63500" y="126434"/>
                    </a:cubicBezTo>
                    <a:cubicBezTo>
                      <a:pt x="98460" y="126434"/>
                      <a:pt x="126844" y="98176"/>
                      <a:pt x="127000" y="63217"/>
                    </a:cubicBezTo>
                    <a:close/>
                    <a:moveTo>
                      <a:pt x="86367" y="46080"/>
                    </a:moveTo>
                    <a:lnTo>
                      <a:pt x="40634" y="80353"/>
                    </a:lnTo>
                    <a:lnTo>
                      <a:pt x="1686812" y="2293874"/>
                    </a:lnTo>
                    <a:lnTo>
                      <a:pt x="1732544" y="2259601"/>
                    </a:lnTo>
                    <a:close/>
                  </a:path>
                </a:pathLst>
              </a:custGeom>
              <a:solidFill>
                <a:srgbClr val="F6F2E5"/>
              </a:solidFill>
            </p:spPr>
          </p:sp>
          <p:sp>
            <p:nvSpPr>
              <p:cNvPr id="25" name="Freeform 25"/>
              <p:cNvSpPr/>
              <p:nvPr/>
            </p:nvSpPr>
            <p:spPr>
              <a:xfrm>
                <a:off x="5698121" y="4917206"/>
                <a:ext cx="1773177" cy="679814"/>
              </a:xfrm>
              <a:custGeom>
                <a:avLst/>
                <a:gdLst/>
                <a:ahLst/>
                <a:cxnLst/>
                <a:rect l="l" t="t" r="r" b="b"/>
                <a:pathLst>
                  <a:path w="1773177" h="679814">
                    <a:moveTo>
                      <a:pt x="127000" y="616597"/>
                    </a:moveTo>
                    <a:cubicBezTo>
                      <a:pt x="126844" y="581638"/>
                      <a:pt x="98459" y="553380"/>
                      <a:pt x="63500" y="553380"/>
                    </a:cubicBezTo>
                    <a:cubicBezTo>
                      <a:pt x="28540" y="553380"/>
                      <a:pt x="156" y="581638"/>
                      <a:pt x="0" y="616597"/>
                    </a:cubicBezTo>
                    <a:cubicBezTo>
                      <a:pt x="156" y="651556"/>
                      <a:pt x="28540" y="679814"/>
                      <a:pt x="63500" y="679814"/>
                    </a:cubicBezTo>
                    <a:cubicBezTo>
                      <a:pt x="98459" y="679814"/>
                      <a:pt x="126844" y="651556"/>
                      <a:pt x="127000" y="616597"/>
                    </a:cubicBezTo>
                    <a:close/>
                    <a:moveTo>
                      <a:pt x="54457" y="589490"/>
                    </a:moveTo>
                    <a:lnTo>
                      <a:pt x="72542" y="643703"/>
                    </a:lnTo>
                    <a:lnTo>
                      <a:pt x="1718719" y="90323"/>
                    </a:lnTo>
                    <a:lnTo>
                      <a:pt x="1700635" y="36110"/>
                    </a:lnTo>
                    <a:close/>
                    <a:moveTo>
                      <a:pt x="1773177" y="63217"/>
                    </a:moveTo>
                    <a:cubicBezTo>
                      <a:pt x="1773021" y="28258"/>
                      <a:pt x="1744637" y="0"/>
                      <a:pt x="1709677" y="0"/>
                    </a:cubicBezTo>
                    <a:cubicBezTo>
                      <a:pt x="1674717" y="0"/>
                      <a:pt x="1646334" y="28258"/>
                      <a:pt x="1646177" y="63217"/>
                    </a:cubicBezTo>
                    <a:cubicBezTo>
                      <a:pt x="1646334" y="98176"/>
                      <a:pt x="1674717" y="126433"/>
                      <a:pt x="1709677" y="126433"/>
                    </a:cubicBezTo>
                    <a:cubicBezTo>
                      <a:pt x="1744637" y="126433"/>
                      <a:pt x="1773021" y="98176"/>
                      <a:pt x="1773177" y="63217"/>
                    </a:cubicBezTo>
                    <a:close/>
                  </a:path>
                </a:pathLst>
              </a:custGeom>
              <a:solidFill>
                <a:srgbClr val="F6F2E5"/>
              </a:solidFill>
            </p:spPr>
          </p:sp>
          <p:sp>
            <p:nvSpPr>
              <p:cNvPr id="26" name="Freeform 26"/>
              <p:cNvSpPr/>
              <p:nvPr/>
            </p:nvSpPr>
            <p:spPr>
              <a:xfrm>
                <a:off x="759589" y="10451009"/>
                <a:ext cx="1732544" cy="2293874"/>
              </a:xfrm>
              <a:custGeom>
                <a:avLst/>
                <a:gdLst/>
                <a:ahLst/>
                <a:cxnLst/>
                <a:rect l="l" t="t" r="r" b="b"/>
                <a:pathLst>
                  <a:path w="1732544" h="2293874">
                    <a:moveTo>
                      <a:pt x="127000" y="63217"/>
                    </a:moveTo>
                    <a:cubicBezTo>
                      <a:pt x="126843" y="28258"/>
                      <a:pt x="98459" y="0"/>
                      <a:pt x="63500" y="0"/>
                    </a:cubicBezTo>
                    <a:cubicBezTo>
                      <a:pt x="28540" y="0"/>
                      <a:pt x="156" y="28258"/>
                      <a:pt x="0" y="63217"/>
                    </a:cubicBezTo>
                    <a:cubicBezTo>
                      <a:pt x="156" y="98176"/>
                      <a:pt x="28540" y="126433"/>
                      <a:pt x="63500" y="126433"/>
                    </a:cubicBezTo>
                    <a:cubicBezTo>
                      <a:pt x="98459" y="126433"/>
                      <a:pt x="126843" y="98176"/>
                      <a:pt x="127000" y="63217"/>
                    </a:cubicBezTo>
                    <a:close/>
                    <a:moveTo>
                      <a:pt x="86366" y="46080"/>
                    </a:moveTo>
                    <a:lnTo>
                      <a:pt x="40633" y="80353"/>
                    </a:lnTo>
                    <a:lnTo>
                      <a:pt x="1686811" y="2293874"/>
                    </a:lnTo>
                    <a:lnTo>
                      <a:pt x="1732543" y="2259601"/>
                    </a:lnTo>
                    <a:close/>
                  </a:path>
                </a:pathLst>
              </a:custGeom>
              <a:solidFill>
                <a:srgbClr val="F6F2E5"/>
              </a:solidFill>
            </p:spPr>
          </p:sp>
          <p:sp>
            <p:nvSpPr>
              <p:cNvPr id="27" name="Freeform 27"/>
              <p:cNvSpPr/>
              <p:nvPr/>
            </p:nvSpPr>
            <p:spPr>
              <a:xfrm>
                <a:off x="2405766" y="8290678"/>
                <a:ext cx="1736435" cy="4500286"/>
              </a:xfrm>
              <a:custGeom>
                <a:avLst/>
                <a:gdLst/>
                <a:ahLst/>
                <a:cxnLst/>
                <a:rect l="l" t="t" r="r" b="b"/>
                <a:pathLst>
                  <a:path w="1736435" h="4500286">
                    <a:moveTo>
                      <a:pt x="127000" y="4437069"/>
                    </a:moveTo>
                    <a:cubicBezTo>
                      <a:pt x="126844" y="4402110"/>
                      <a:pt x="98460" y="4373853"/>
                      <a:pt x="63500" y="4373853"/>
                    </a:cubicBezTo>
                    <a:cubicBezTo>
                      <a:pt x="28541" y="4373853"/>
                      <a:pt x="157" y="4402110"/>
                      <a:pt x="0" y="4437069"/>
                    </a:cubicBezTo>
                    <a:cubicBezTo>
                      <a:pt x="157" y="4472028"/>
                      <a:pt x="28541" y="4500285"/>
                      <a:pt x="63500" y="4500285"/>
                    </a:cubicBezTo>
                    <a:cubicBezTo>
                      <a:pt x="98460" y="4500285"/>
                      <a:pt x="126844" y="4472028"/>
                      <a:pt x="127000" y="4437069"/>
                    </a:cubicBezTo>
                    <a:close/>
                    <a:moveTo>
                      <a:pt x="36742" y="4427042"/>
                    </a:moveTo>
                    <a:lnTo>
                      <a:pt x="90258" y="4447096"/>
                    </a:lnTo>
                    <a:lnTo>
                      <a:pt x="1736435" y="20053"/>
                    </a:lnTo>
                    <a:lnTo>
                      <a:pt x="1682919" y="0"/>
                    </a:lnTo>
                    <a:close/>
                  </a:path>
                </a:pathLst>
              </a:custGeom>
              <a:solidFill>
                <a:srgbClr val="F6F2E5"/>
              </a:solidFill>
            </p:spPr>
          </p:sp>
          <p:sp>
            <p:nvSpPr>
              <p:cNvPr id="28" name="Freeform 28"/>
              <p:cNvSpPr/>
              <p:nvPr/>
            </p:nvSpPr>
            <p:spPr>
              <a:xfrm>
                <a:off x="4051943" y="8237488"/>
                <a:ext cx="1727979" cy="1468612"/>
              </a:xfrm>
              <a:custGeom>
                <a:avLst/>
                <a:gdLst/>
                <a:ahLst/>
                <a:cxnLst/>
                <a:rect l="l" t="t" r="r" b="b"/>
                <a:pathLst>
                  <a:path w="1727979" h="1468612">
                    <a:moveTo>
                      <a:pt x="127000" y="63216"/>
                    </a:moveTo>
                    <a:cubicBezTo>
                      <a:pt x="126844" y="28257"/>
                      <a:pt x="98460" y="0"/>
                      <a:pt x="63500" y="0"/>
                    </a:cubicBezTo>
                    <a:cubicBezTo>
                      <a:pt x="28541" y="0"/>
                      <a:pt x="157" y="28257"/>
                      <a:pt x="0" y="63216"/>
                    </a:cubicBezTo>
                    <a:cubicBezTo>
                      <a:pt x="157" y="98175"/>
                      <a:pt x="28541" y="126432"/>
                      <a:pt x="63500" y="126432"/>
                    </a:cubicBezTo>
                    <a:cubicBezTo>
                      <a:pt x="98460" y="126432"/>
                      <a:pt x="126844" y="98175"/>
                      <a:pt x="127000" y="63216"/>
                    </a:cubicBezTo>
                    <a:close/>
                    <a:moveTo>
                      <a:pt x="81802" y="41271"/>
                    </a:moveTo>
                    <a:lnTo>
                      <a:pt x="45199" y="85161"/>
                    </a:lnTo>
                    <a:lnTo>
                      <a:pt x="1691377" y="1468612"/>
                    </a:lnTo>
                    <a:lnTo>
                      <a:pt x="1727979" y="1424722"/>
                    </a:lnTo>
                    <a:close/>
                  </a:path>
                </a:pathLst>
              </a:custGeom>
              <a:solidFill>
                <a:srgbClr val="F6F2E5"/>
              </a:solidFill>
            </p:spPr>
          </p:sp>
          <p:sp>
            <p:nvSpPr>
              <p:cNvPr id="29" name="Freeform 29"/>
              <p:cNvSpPr/>
              <p:nvPr/>
            </p:nvSpPr>
            <p:spPr>
              <a:xfrm>
                <a:off x="5698121" y="-63217"/>
                <a:ext cx="1773177" cy="9810588"/>
              </a:xfrm>
              <a:custGeom>
                <a:avLst/>
                <a:gdLst/>
                <a:ahLst/>
                <a:cxnLst/>
                <a:rect l="l" t="t" r="r" b="b"/>
                <a:pathLst>
                  <a:path w="1773177" h="9810588">
                    <a:moveTo>
                      <a:pt x="127000" y="9747372"/>
                    </a:moveTo>
                    <a:cubicBezTo>
                      <a:pt x="126844" y="9712413"/>
                      <a:pt x="98459" y="9684156"/>
                      <a:pt x="63500" y="9684156"/>
                    </a:cubicBezTo>
                    <a:cubicBezTo>
                      <a:pt x="28540" y="9684156"/>
                      <a:pt x="156" y="9712413"/>
                      <a:pt x="0" y="9747372"/>
                    </a:cubicBezTo>
                    <a:cubicBezTo>
                      <a:pt x="156" y="9782332"/>
                      <a:pt x="28540" y="9810589"/>
                      <a:pt x="63500" y="9810589"/>
                    </a:cubicBezTo>
                    <a:cubicBezTo>
                      <a:pt x="98459" y="9810589"/>
                      <a:pt x="126844" y="9782332"/>
                      <a:pt x="127000" y="9747372"/>
                    </a:cubicBezTo>
                    <a:close/>
                    <a:moveTo>
                      <a:pt x="35335" y="9742548"/>
                    </a:moveTo>
                    <a:lnTo>
                      <a:pt x="91665" y="9752197"/>
                    </a:lnTo>
                    <a:lnTo>
                      <a:pt x="1737842" y="68042"/>
                    </a:lnTo>
                    <a:lnTo>
                      <a:pt x="1681512" y="58392"/>
                    </a:lnTo>
                    <a:close/>
                    <a:moveTo>
                      <a:pt x="1773177" y="63217"/>
                    </a:moveTo>
                    <a:lnTo>
                      <a:pt x="1773177" y="63217"/>
                    </a:lnTo>
                    <a:cubicBezTo>
                      <a:pt x="1773021" y="28258"/>
                      <a:pt x="1744637" y="0"/>
                      <a:pt x="1709677" y="0"/>
                    </a:cubicBezTo>
                    <a:cubicBezTo>
                      <a:pt x="1674717" y="0"/>
                      <a:pt x="1646334" y="28258"/>
                      <a:pt x="1646177" y="63217"/>
                    </a:cubicBezTo>
                    <a:lnTo>
                      <a:pt x="1646177" y="63217"/>
                    </a:lnTo>
                    <a:cubicBezTo>
                      <a:pt x="1646334" y="98176"/>
                      <a:pt x="1674717" y="126434"/>
                      <a:pt x="1709677" y="126434"/>
                    </a:cubicBezTo>
                    <a:cubicBezTo>
                      <a:pt x="1744637" y="126434"/>
                      <a:pt x="1773021" y="98176"/>
                      <a:pt x="1773177" y="63217"/>
                    </a:cubicBezTo>
                    <a:close/>
                  </a:path>
                </a:pathLst>
              </a:custGeom>
              <a:solidFill>
                <a:srgbClr val="F6F2E5"/>
              </a:solidFill>
            </p:spPr>
          </p:sp>
          <p:sp>
            <p:nvSpPr>
              <p:cNvPr id="30" name="Freeform 30"/>
              <p:cNvSpPr/>
              <p:nvPr/>
            </p:nvSpPr>
            <p:spPr>
              <a:xfrm>
                <a:off x="759589" y="5521032"/>
                <a:ext cx="1735240" cy="3396269"/>
              </a:xfrm>
              <a:custGeom>
                <a:avLst/>
                <a:gdLst/>
                <a:ahLst/>
                <a:cxnLst/>
                <a:rect l="l" t="t" r="r" b="b"/>
                <a:pathLst>
                  <a:path w="1735240" h="3396269">
                    <a:moveTo>
                      <a:pt x="127000" y="3333052"/>
                    </a:moveTo>
                    <a:cubicBezTo>
                      <a:pt x="126843" y="3298093"/>
                      <a:pt x="98459" y="3269836"/>
                      <a:pt x="63500" y="3269836"/>
                    </a:cubicBezTo>
                    <a:cubicBezTo>
                      <a:pt x="28540" y="3269836"/>
                      <a:pt x="156" y="3298093"/>
                      <a:pt x="0" y="3333052"/>
                    </a:cubicBezTo>
                    <a:cubicBezTo>
                      <a:pt x="156" y="3368011"/>
                      <a:pt x="28540" y="3396269"/>
                      <a:pt x="63500" y="3396269"/>
                    </a:cubicBezTo>
                    <a:cubicBezTo>
                      <a:pt x="98459" y="3396269"/>
                      <a:pt x="126843" y="3368011"/>
                      <a:pt x="127000" y="3333052"/>
                    </a:cubicBezTo>
                    <a:close/>
                    <a:moveTo>
                      <a:pt x="37938" y="3320281"/>
                    </a:moveTo>
                    <a:lnTo>
                      <a:pt x="89062" y="3345824"/>
                    </a:lnTo>
                    <a:lnTo>
                      <a:pt x="1735239" y="25542"/>
                    </a:lnTo>
                    <a:lnTo>
                      <a:pt x="1684115" y="0"/>
                    </a:lnTo>
                    <a:close/>
                  </a:path>
                </a:pathLst>
              </a:custGeom>
              <a:solidFill>
                <a:srgbClr val="F6F2E5"/>
              </a:solidFill>
            </p:spPr>
          </p:sp>
          <p:sp>
            <p:nvSpPr>
              <p:cNvPr id="31" name="Freeform 31"/>
              <p:cNvSpPr/>
              <p:nvPr/>
            </p:nvSpPr>
            <p:spPr>
              <a:xfrm>
                <a:off x="2405766" y="5470586"/>
                <a:ext cx="1727979" cy="1468613"/>
              </a:xfrm>
              <a:custGeom>
                <a:avLst/>
                <a:gdLst/>
                <a:ahLst/>
                <a:cxnLst/>
                <a:rect l="l" t="t" r="r" b="b"/>
                <a:pathLst>
                  <a:path w="1727979" h="1468613">
                    <a:moveTo>
                      <a:pt x="127000" y="63217"/>
                    </a:moveTo>
                    <a:cubicBezTo>
                      <a:pt x="126844" y="28258"/>
                      <a:pt x="98460" y="0"/>
                      <a:pt x="63500" y="0"/>
                    </a:cubicBezTo>
                    <a:cubicBezTo>
                      <a:pt x="28541" y="0"/>
                      <a:pt x="157" y="28258"/>
                      <a:pt x="0" y="63217"/>
                    </a:cubicBezTo>
                    <a:cubicBezTo>
                      <a:pt x="157" y="98176"/>
                      <a:pt x="28541" y="126434"/>
                      <a:pt x="63500" y="126434"/>
                    </a:cubicBezTo>
                    <a:cubicBezTo>
                      <a:pt x="98460" y="126434"/>
                      <a:pt x="126844" y="98176"/>
                      <a:pt x="127000" y="63217"/>
                    </a:cubicBezTo>
                    <a:close/>
                    <a:moveTo>
                      <a:pt x="81802" y="41272"/>
                    </a:moveTo>
                    <a:lnTo>
                      <a:pt x="45199" y="85162"/>
                    </a:lnTo>
                    <a:lnTo>
                      <a:pt x="1691376" y="1468613"/>
                    </a:lnTo>
                    <a:lnTo>
                      <a:pt x="1727979" y="1424723"/>
                    </a:lnTo>
                    <a:close/>
                  </a:path>
                </a:pathLst>
              </a:custGeom>
              <a:solidFill>
                <a:srgbClr val="F6F2E5"/>
              </a:solidFill>
            </p:spPr>
          </p:sp>
          <p:sp>
            <p:nvSpPr>
              <p:cNvPr id="32" name="Freeform 32"/>
              <p:cNvSpPr/>
              <p:nvPr/>
            </p:nvSpPr>
            <p:spPr>
              <a:xfrm>
                <a:off x="4051943" y="2756296"/>
                <a:ext cx="1736211" cy="4224174"/>
              </a:xfrm>
              <a:custGeom>
                <a:avLst/>
                <a:gdLst/>
                <a:ahLst/>
                <a:cxnLst/>
                <a:rect l="l" t="t" r="r" b="b"/>
                <a:pathLst>
                  <a:path w="1736211" h="4224174">
                    <a:moveTo>
                      <a:pt x="127000" y="4160958"/>
                    </a:moveTo>
                    <a:cubicBezTo>
                      <a:pt x="126844" y="4125999"/>
                      <a:pt x="98460" y="4097741"/>
                      <a:pt x="63500" y="4097741"/>
                    </a:cubicBezTo>
                    <a:cubicBezTo>
                      <a:pt x="28541" y="4097741"/>
                      <a:pt x="157" y="4125999"/>
                      <a:pt x="0" y="4160958"/>
                    </a:cubicBezTo>
                    <a:cubicBezTo>
                      <a:pt x="157" y="4195917"/>
                      <a:pt x="28541" y="4224174"/>
                      <a:pt x="63500" y="4224174"/>
                    </a:cubicBezTo>
                    <a:cubicBezTo>
                      <a:pt x="98460" y="4224174"/>
                      <a:pt x="126844" y="4195917"/>
                      <a:pt x="127000" y="4160958"/>
                    </a:cubicBezTo>
                    <a:close/>
                    <a:moveTo>
                      <a:pt x="36966" y="4150352"/>
                    </a:moveTo>
                    <a:lnTo>
                      <a:pt x="90034" y="4171563"/>
                    </a:lnTo>
                    <a:lnTo>
                      <a:pt x="1736212" y="21211"/>
                    </a:lnTo>
                    <a:lnTo>
                      <a:pt x="1683144" y="0"/>
                    </a:lnTo>
                    <a:close/>
                  </a:path>
                </a:pathLst>
              </a:custGeom>
              <a:solidFill>
                <a:srgbClr val="F6F2E5"/>
              </a:solidFill>
            </p:spPr>
          </p:sp>
          <p:sp>
            <p:nvSpPr>
              <p:cNvPr id="33" name="Freeform 33"/>
              <p:cNvSpPr/>
              <p:nvPr/>
            </p:nvSpPr>
            <p:spPr>
              <a:xfrm>
                <a:off x="5698121" y="2150304"/>
                <a:ext cx="1773177" cy="679814"/>
              </a:xfrm>
              <a:custGeom>
                <a:avLst/>
                <a:gdLst/>
                <a:ahLst/>
                <a:cxnLst/>
                <a:rect l="l" t="t" r="r" b="b"/>
                <a:pathLst>
                  <a:path w="1773177" h="679814">
                    <a:moveTo>
                      <a:pt x="127000" y="616597"/>
                    </a:moveTo>
                    <a:cubicBezTo>
                      <a:pt x="126844" y="581638"/>
                      <a:pt x="98459" y="553381"/>
                      <a:pt x="63500" y="553381"/>
                    </a:cubicBezTo>
                    <a:cubicBezTo>
                      <a:pt x="28540" y="553381"/>
                      <a:pt x="156" y="581638"/>
                      <a:pt x="0" y="616597"/>
                    </a:cubicBezTo>
                    <a:cubicBezTo>
                      <a:pt x="156" y="651557"/>
                      <a:pt x="28540" y="679814"/>
                      <a:pt x="63500" y="679814"/>
                    </a:cubicBezTo>
                    <a:cubicBezTo>
                      <a:pt x="98459" y="679814"/>
                      <a:pt x="126844" y="651557"/>
                      <a:pt x="127000" y="616597"/>
                    </a:cubicBezTo>
                    <a:close/>
                    <a:moveTo>
                      <a:pt x="54457" y="589491"/>
                    </a:moveTo>
                    <a:lnTo>
                      <a:pt x="72542" y="643704"/>
                    </a:lnTo>
                    <a:lnTo>
                      <a:pt x="1718719" y="90324"/>
                    </a:lnTo>
                    <a:lnTo>
                      <a:pt x="1700635" y="36111"/>
                    </a:lnTo>
                    <a:close/>
                    <a:moveTo>
                      <a:pt x="1773177" y="63217"/>
                    </a:moveTo>
                    <a:cubicBezTo>
                      <a:pt x="1773021" y="28258"/>
                      <a:pt x="1744637" y="0"/>
                      <a:pt x="1709677" y="0"/>
                    </a:cubicBezTo>
                    <a:cubicBezTo>
                      <a:pt x="1674717" y="0"/>
                      <a:pt x="1646334" y="28258"/>
                      <a:pt x="1646177" y="63217"/>
                    </a:cubicBezTo>
                    <a:cubicBezTo>
                      <a:pt x="1646334" y="98176"/>
                      <a:pt x="1674717" y="126434"/>
                      <a:pt x="1709677" y="126434"/>
                    </a:cubicBezTo>
                    <a:cubicBezTo>
                      <a:pt x="1744637" y="126434"/>
                      <a:pt x="1773021" y="98176"/>
                      <a:pt x="1773177" y="63217"/>
                    </a:cubicBezTo>
                    <a:close/>
                  </a:path>
                </a:pathLst>
              </a:custGeom>
              <a:solidFill>
                <a:srgbClr val="F6F2E5"/>
              </a:solidFill>
            </p:spPr>
          </p:sp>
        </p:grpSp>
      </p:grpSp>
      <p:sp>
        <p:nvSpPr>
          <p:cNvPr id="34" name="TextBox 34"/>
          <p:cNvSpPr txBox="1"/>
          <p:nvPr/>
        </p:nvSpPr>
        <p:spPr>
          <a:xfrm>
            <a:off x="1028700" y="2192096"/>
            <a:ext cx="11507992" cy="24237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00"/>
              </a:lnSpc>
            </a:pPr>
            <a:r>
              <a:rPr lang="en-US" sz="4000" dirty="0">
                <a:solidFill>
                  <a:srgbClr val="F6F2E5"/>
                </a:solidFill>
                <a:latin typeface="Libre Baskerville Bold"/>
              </a:rPr>
              <a:t>Competition low / Discoverability high</a:t>
            </a:r>
          </a:p>
          <a:p>
            <a:pPr algn="ctr">
              <a:lnSpc>
                <a:spcPts val="4900"/>
              </a:lnSpc>
            </a:pPr>
            <a:endParaRPr lang="en-US" sz="4000" dirty="0">
              <a:solidFill>
                <a:srgbClr val="F6F2E5"/>
              </a:solidFill>
              <a:latin typeface="Libre Baskerville Bold"/>
            </a:endParaRPr>
          </a:p>
          <a:p>
            <a:pPr marL="647700" lvl="1" indent="-323850" algn="ctr">
              <a:lnSpc>
                <a:spcPts val="4200"/>
              </a:lnSpc>
              <a:buFont typeface="Arial"/>
              <a:buChar char="•"/>
            </a:pPr>
            <a:r>
              <a:rPr lang="en-US" sz="3500" dirty="0">
                <a:solidFill>
                  <a:srgbClr val="F6F2E5"/>
                </a:solidFill>
                <a:latin typeface="Libre Baskerville"/>
              </a:rPr>
              <a:t>1.7 million books in print and eBook</a:t>
            </a:r>
          </a:p>
          <a:p>
            <a:pPr marL="647700" lvl="1" indent="-323850" algn="ctr">
              <a:lnSpc>
                <a:spcPts val="4200"/>
              </a:lnSpc>
              <a:buFont typeface="Arial"/>
              <a:buChar char="•"/>
            </a:pPr>
            <a:endParaRPr lang="en-US" sz="3500" dirty="0">
              <a:solidFill>
                <a:srgbClr val="F6F2E5"/>
              </a:solidFill>
              <a:latin typeface="Libre Baskerville"/>
            </a:endParaRPr>
          </a:p>
        </p:txBody>
      </p:sp>
      <p:sp>
        <p:nvSpPr>
          <p:cNvPr id="35" name="TextBox 35"/>
          <p:cNvSpPr txBox="1"/>
          <p:nvPr/>
        </p:nvSpPr>
        <p:spPr>
          <a:xfrm>
            <a:off x="1028700" y="628913"/>
            <a:ext cx="11507992" cy="1209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800"/>
              </a:lnSpc>
            </a:pPr>
            <a:r>
              <a:rPr lang="en-US" sz="7000">
                <a:solidFill>
                  <a:srgbClr val="F6F2E5"/>
                </a:solidFill>
                <a:latin typeface="Libre Baskerville Bold"/>
              </a:rPr>
              <a:t>Why now?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B35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3002923" y="1305188"/>
            <a:ext cx="4709233" cy="7679033"/>
            <a:chOff x="0" y="0"/>
            <a:chExt cx="6278977" cy="10238710"/>
          </a:xfrm>
        </p:grpSpPr>
        <p:sp>
          <p:nvSpPr>
            <p:cNvPr id="3" name="TextBox 3"/>
            <p:cNvSpPr txBox="1"/>
            <p:nvPr/>
          </p:nvSpPr>
          <p:spPr>
            <a:xfrm>
              <a:off x="604479" y="9834882"/>
              <a:ext cx="1134900" cy="40382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519"/>
                </a:lnSpc>
              </a:pPr>
              <a:r>
                <a:rPr lang="en-US" sz="1799">
                  <a:solidFill>
                    <a:srgbClr val="F6F2E5"/>
                  </a:solidFill>
                  <a:latin typeface="Public Sans"/>
                </a:rPr>
                <a:t>Item 1</a:t>
              </a: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1739379" y="9834882"/>
              <a:ext cx="1134900" cy="40382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519"/>
                </a:lnSpc>
              </a:pPr>
              <a:r>
                <a:rPr lang="en-US" sz="1799">
                  <a:solidFill>
                    <a:srgbClr val="F6F2E5"/>
                  </a:solidFill>
                  <a:latin typeface="Public Sans"/>
                </a:rPr>
                <a:t>Item 2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2874278" y="9834882"/>
              <a:ext cx="1134900" cy="40382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519"/>
                </a:lnSpc>
              </a:pPr>
              <a:r>
                <a:rPr lang="en-US" sz="1799">
                  <a:solidFill>
                    <a:srgbClr val="F6F2E5"/>
                  </a:solidFill>
                  <a:latin typeface="Public Sans"/>
                </a:rPr>
                <a:t>Item 3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4009178" y="9834882"/>
              <a:ext cx="1134900" cy="40382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519"/>
                </a:lnSpc>
              </a:pPr>
              <a:r>
                <a:rPr lang="en-US" sz="1799">
                  <a:solidFill>
                    <a:srgbClr val="F6F2E5"/>
                  </a:solidFill>
                  <a:latin typeface="Public Sans"/>
                </a:rPr>
                <a:t>Item 4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5144077" y="9834882"/>
              <a:ext cx="1134900" cy="40382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519"/>
                </a:lnSpc>
              </a:pPr>
              <a:r>
                <a:rPr lang="en-US" sz="1799">
                  <a:solidFill>
                    <a:srgbClr val="F6F2E5"/>
                  </a:solidFill>
                  <a:latin typeface="Public Sans"/>
                </a:rPr>
                <a:t>Item 5</a:t>
              </a:r>
            </a:p>
          </p:txBody>
        </p:sp>
        <p:grpSp>
          <p:nvGrpSpPr>
            <p:cNvPr id="8" name="Group 8"/>
            <p:cNvGrpSpPr>
              <a:grpSpLocks noChangeAspect="1"/>
            </p:cNvGrpSpPr>
            <p:nvPr/>
          </p:nvGrpSpPr>
          <p:grpSpPr>
            <a:xfrm>
              <a:off x="604479" y="182864"/>
              <a:ext cx="5674498" cy="9537718"/>
              <a:chOff x="0" y="0"/>
              <a:chExt cx="8230887" cy="13834507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-6350"/>
                <a:ext cx="8230887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8230887" h="12700">
                    <a:moveTo>
                      <a:pt x="0" y="0"/>
                    </a:moveTo>
                    <a:lnTo>
                      <a:pt x="8230887" y="0"/>
                    </a:lnTo>
                    <a:lnTo>
                      <a:pt x="8230887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F6F2E5"/>
              </a:solidFill>
            </p:spPr>
          </p:sp>
          <p:sp>
            <p:nvSpPr>
              <p:cNvPr id="10" name="Freeform 10"/>
              <p:cNvSpPr/>
              <p:nvPr/>
            </p:nvSpPr>
            <p:spPr>
              <a:xfrm>
                <a:off x="0" y="2760551"/>
                <a:ext cx="8230887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8230887" h="12700">
                    <a:moveTo>
                      <a:pt x="0" y="0"/>
                    </a:moveTo>
                    <a:lnTo>
                      <a:pt x="8230887" y="0"/>
                    </a:lnTo>
                    <a:lnTo>
                      <a:pt x="8230887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F6F2E5"/>
              </a:solidFill>
            </p:spPr>
          </p:sp>
          <p:sp>
            <p:nvSpPr>
              <p:cNvPr id="11" name="Freeform 11"/>
              <p:cNvSpPr/>
              <p:nvPr/>
            </p:nvSpPr>
            <p:spPr>
              <a:xfrm>
                <a:off x="0" y="5527453"/>
                <a:ext cx="8230887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8230887" h="12700">
                    <a:moveTo>
                      <a:pt x="0" y="0"/>
                    </a:moveTo>
                    <a:lnTo>
                      <a:pt x="8230887" y="0"/>
                    </a:lnTo>
                    <a:lnTo>
                      <a:pt x="8230887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F6F2E5"/>
              </a:solidFill>
            </p:spPr>
          </p:sp>
          <p:sp>
            <p:nvSpPr>
              <p:cNvPr id="12" name="Freeform 12"/>
              <p:cNvSpPr/>
              <p:nvPr/>
            </p:nvSpPr>
            <p:spPr>
              <a:xfrm>
                <a:off x="0" y="8294354"/>
                <a:ext cx="8230887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8230887" h="12700">
                    <a:moveTo>
                      <a:pt x="0" y="0"/>
                    </a:moveTo>
                    <a:lnTo>
                      <a:pt x="8230887" y="0"/>
                    </a:lnTo>
                    <a:lnTo>
                      <a:pt x="8230887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F6F2E5"/>
              </a:solidFill>
            </p:spPr>
          </p:sp>
          <p:sp>
            <p:nvSpPr>
              <p:cNvPr id="13" name="Freeform 13"/>
              <p:cNvSpPr/>
              <p:nvPr/>
            </p:nvSpPr>
            <p:spPr>
              <a:xfrm>
                <a:off x="0" y="11061256"/>
                <a:ext cx="8230887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8230887" h="12700">
                    <a:moveTo>
                      <a:pt x="0" y="0"/>
                    </a:moveTo>
                    <a:lnTo>
                      <a:pt x="8230887" y="0"/>
                    </a:lnTo>
                    <a:lnTo>
                      <a:pt x="8230887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F6F2E5"/>
              </a:solidFill>
            </p:spPr>
          </p:sp>
          <p:sp>
            <p:nvSpPr>
              <p:cNvPr id="14" name="Freeform 14"/>
              <p:cNvSpPr/>
              <p:nvPr/>
            </p:nvSpPr>
            <p:spPr>
              <a:xfrm>
                <a:off x="0" y="13828157"/>
                <a:ext cx="8230887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8230887" h="12700">
                    <a:moveTo>
                      <a:pt x="0" y="0"/>
                    </a:moveTo>
                    <a:lnTo>
                      <a:pt x="8230887" y="0"/>
                    </a:lnTo>
                    <a:lnTo>
                      <a:pt x="8230887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F6F2E5"/>
              </a:solidFill>
            </p:spPr>
          </p:sp>
        </p:grpSp>
        <p:sp>
          <p:nvSpPr>
            <p:cNvPr id="15" name="TextBox 15"/>
            <p:cNvSpPr txBox="1"/>
            <p:nvPr/>
          </p:nvSpPr>
          <p:spPr>
            <a:xfrm>
              <a:off x="0" y="-38100"/>
              <a:ext cx="452079" cy="40382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2519"/>
                </a:lnSpc>
              </a:pPr>
              <a:r>
                <a:rPr lang="en-US" sz="1799">
                  <a:solidFill>
                    <a:srgbClr val="F6F2E5"/>
                  </a:solidFill>
                  <a:latin typeface="Public Sans"/>
                </a:rPr>
                <a:t>50 </a:t>
              </a: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3648" y="1869444"/>
              <a:ext cx="448431" cy="40382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2519"/>
                </a:lnSpc>
              </a:pPr>
              <a:r>
                <a:rPr lang="en-US" sz="1799">
                  <a:solidFill>
                    <a:srgbClr val="F6F2E5"/>
                  </a:solidFill>
                  <a:latin typeface="Public Sans"/>
                </a:rPr>
                <a:t>40 </a:t>
              </a: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3210" y="3776987"/>
              <a:ext cx="448869" cy="40382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2519"/>
                </a:lnSpc>
              </a:pPr>
              <a:r>
                <a:rPr lang="en-US" sz="1799">
                  <a:solidFill>
                    <a:srgbClr val="F6F2E5"/>
                  </a:solidFill>
                  <a:latin typeface="Public Sans"/>
                </a:rPr>
                <a:t>30 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13571" y="5684531"/>
              <a:ext cx="438508" cy="40382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2519"/>
                </a:lnSpc>
              </a:pPr>
              <a:r>
                <a:rPr lang="en-US" sz="1799">
                  <a:solidFill>
                    <a:srgbClr val="F6F2E5"/>
                  </a:solidFill>
                  <a:latin typeface="Public Sans"/>
                </a:rPr>
                <a:t>20 </a:t>
              </a: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71212" y="7592074"/>
              <a:ext cx="380867" cy="40382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2519"/>
                </a:lnSpc>
              </a:pPr>
              <a:r>
                <a:rPr lang="en-US" sz="1799">
                  <a:solidFill>
                    <a:srgbClr val="F6F2E5"/>
                  </a:solidFill>
                  <a:latin typeface="Public Sans"/>
                </a:rPr>
                <a:t>10 </a:t>
              </a:r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195249" y="9499618"/>
              <a:ext cx="256830" cy="40382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2519"/>
                </a:lnSpc>
              </a:pPr>
              <a:r>
                <a:rPr lang="en-US" sz="1799">
                  <a:solidFill>
                    <a:srgbClr val="F6F2E5"/>
                  </a:solidFill>
                  <a:latin typeface="Public Sans"/>
                </a:rPr>
                <a:t>0 </a:t>
              </a:r>
            </a:p>
          </p:txBody>
        </p:sp>
        <p:grpSp>
          <p:nvGrpSpPr>
            <p:cNvPr id="21" name="Group 21"/>
            <p:cNvGrpSpPr>
              <a:grpSpLocks noChangeAspect="1"/>
            </p:cNvGrpSpPr>
            <p:nvPr/>
          </p:nvGrpSpPr>
          <p:grpSpPr>
            <a:xfrm>
              <a:off x="604479" y="182864"/>
              <a:ext cx="5674498" cy="9537718"/>
              <a:chOff x="0" y="0"/>
              <a:chExt cx="8230887" cy="13834507"/>
            </a:xfrm>
          </p:grpSpPr>
          <p:sp>
            <p:nvSpPr>
              <p:cNvPr id="22" name="Freeform 22"/>
              <p:cNvSpPr/>
              <p:nvPr/>
            </p:nvSpPr>
            <p:spPr>
              <a:xfrm>
                <a:off x="759589" y="10501454"/>
                <a:ext cx="1735240" cy="3396269"/>
              </a:xfrm>
              <a:custGeom>
                <a:avLst/>
                <a:gdLst/>
                <a:ahLst/>
                <a:cxnLst/>
                <a:rect l="l" t="t" r="r" b="b"/>
                <a:pathLst>
                  <a:path w="1735240" h="3396269">
                    <a:moveTo>
                      <a:pt x="127000" y="3333053"/>
                    </a:moveTo>
                    <a:cubicBezTo>
                      <a:pt x="126843" y="3298094"/>
                      <a:pt x="98459" y="3269837"/>
                      <a:pt x="63500" y="3269837"/>
                    </a:cubicBezTo>
                    <a:cubicBezTo>
                      <a:pt x="28540" y="3269837"/>
                      <a:pt x="156" y="3298094"/>
                      <a:pt x="0" y="3333053"/>
                    </a:cubicBezTo>
                    <a:cubicBezTo>
                      <a:pt x="156" y="3368013"/>
                      <a:pt x="28540" y="3396270"/>
                      <a:pt x="63500" y="3396270"/>
                    </a:cubicBezTo>
                    <a:cubicBezTo>
                      <a:pt x="98459" y="3396270"/>
                      <a:pt x="126843" y="3368013"/>
                      <a:pt x="127000" y="3333053"/>
                    </a:cubicBezTo>
                    <a:close/>
                    <a:moveTo>
                      <a:pt x="37938" y="3320282"/>
                    </a:moveTo>
                    <a:lnTo>
                      <a:pt x="89062" y="3345825"/>
                    </a:lnTo>
                    <a:lnTo>
                      <a:pt x="1735239" y="25543"/>
                    </a:lnTo>
                    <a:lnTo>
                      <a:pt x="1684115" y="0"/>
                    </a:lnTo>
                    <a:close/>
                  </a:path>
                </a:pathLst>
              </a:custGeom>
              <a:solidFill>
                <a:srgbClr val="F6F2E5"/>
              </a:solidFill>
            </p:spPr>
          </p:sp>
          <p:sp>
            <p:nvSpPr>
              <p:cNvPr id="23" name="Freeform 23"/>
              <p:cNvSpPr/>
              <p:nvPr/>
            </p:nvSpPr>
            <p:spPr>
              <a:xfrm>
                <a:off x="2405766" y="3313861"/>
                <a:ext cx="1737522" cy="7263581"/>
              </a:xfrm>
              <a:custGeom>
                <a:avLst/>
                <a:gdLst/>
                <a:ahLst/>
                <a:cxnLst/>
                <a:rect l="l" t="t" r="r" b="b"/>
                <a:pathLst>
                  <a:path w="1737522" h="7263581">
                    <a:moveTo>
                      <a:pt x="127000" y="7200365"/>
                    </a:moveTo>
                    <a:cubicBezTo>
                      <a:pt x="126844" y="7165406"/>
                      <a:pt x="98460" y="7137148"/>
                      <a:pt x="63500" y="7137148"/>
                    </a:cubicBezTo>
                    <a:cubicBezTo>
                      <a:pt x="28541" y="7137148"/>
                      <a:pt x="157" y="7165406"/>
                      <a:pt x="0" y="7200365"/>
                    </a:cubicBezTo>
                    <a:cubicBezTo>
                      <a:pt x="157" y="7235324"/>
                      <a:pt x="28541" y="7263581"/>
                      <a:pt x="63500" y="7263581"/>
                    </a:cubicBezTo>
                    <a:cubicBezTo>
                      <a:pt x="98460" y="7263581"/>
                      <a:pt x="126844" y="7235324"/>
                      <a:pt x="127000" y="7200365"/>
                    </a:cubicBezTo>
                    <a:close/>
                    <a:moveTo>
                      <a:pt x="35656" y="7193944"/>
                    </a:moveTo>
                    <a:lnTo>
                      <a:pt x="91344" y="7206785"/>
                    </a:lnTo>
                    <a:lnTo>
                      <a:pt x="1737522" y="12841"/>
                    </a:lnTo>
                    <a:lnTo>
                      <a:pt x="1681833" y="0"/>
                    </a:lnTo>
                    <a:close/>
                  </a:path>
                </a:pathLst>
              </a:custGeom>
              <a:solidFill>
                <a:srgbClr val="F6F2E5"/>
              </a:solidFill>
            </p:spPr>
          </p:sp>
          <p:sp>
            <p:nvSpPr>
              <p:cNvPr id="24" name="Freeform 24"/>
              <p:cNvSpPr/>
              <p:nvPr/>
            </p:nvSpPr>
            <p:spPr>
              <a:xfrm>
                <a:off x="4051943" y="3257065"/>
                <a:ext cx="1732544" cy="2293874"/>
              </a:xfrm>
              <a:custGeom>
                <a:avLst/>
                <a:gdLst/>
                <a:ahLst/>
                <a:cxnLst/>
                <a:rect l="l" t="t" r="r" b="b"/>
                <a:pathLst>
                  <a:path w="1732544" h="2293874">
                    <a:moveTo>
                      <a:pt x="127000" y="63217"/>
                    </a:moveTo>
                    <a:cubicBezTo>
                      <a:pt x="126844" y="28258"/>
                      <a:pt x="98460" y="0"/>
                      <a:pt x="63500" y="0"/>
                    </a:cubicBezTo>
                    <a:cubicBezTo>
                      <a:pt x="28541" y="0"/>
                      <a:pt x="157" y="28258"/>
                      <a:pt x="0" y="63217"/>
                    </a:cubicBezTo>
                    <a:cubicBezTo>
                      <a:pt x="157" y="98176"/>
                      <a:pt x="28541" y="126434"/>
                      <a:pt x="63500" y="126434"/>
                    </a:cubicBezTo>
                    <a:cubicBezTo>
                      <a:pt x="98460" y="126434"/>
                      <a:pt x="126844" y="98176"/>
                      <a:pt x="127000" y="63217"/>
                    </a:cubicBezTo>
                    <a:close/>
                    <a:moveTo>
                      <a:pt x="86367" y="46080"/>
                    </a:moveTo>
                    <a:lnTo>
                      <a:pt x="40634" y="80353"/>
                    </a:lnTo>
                    <a:lnTo>
                      <a:pt x="1686812" y="2293874"/>
                    </a:lnTo>
                    <a:lnTo>
                      <a:pt x="1732544" y="2259601"/>
                    </a:lnTo>
                    <a:close/>
                  </a:path>
                </a:pathLst>
              </a:custGeom>
              <a:solidFill>
                <a:srgbClr val="F6F2E5"/>
              </a:solidFill>
            </p:spPr>
          </p:sp>
          <p:sp>
            <p:nvSpPr>
              <p:cNvPr id="25" name="Freeform 25"/>
              <p:cNvSpPr/>
              <p:nvPr/>
            </p:nvSpPr>
            <p:spPr>
              <a:xfrm>
                <a:off x="5698121" y="4917206"/>
                <a:ext cx="1773177" cy="679814"/>
              </a:xfrm>
              <a:custGeom>
                <a:avLst/>
                <a:gdLst/>
                <a:ahLst/>
                <a:cxnLst/>
                <a:rect l="l" t="t" r="r" b="b"/>
                <a:pathLst>
                  <a:path w="1773177" h="679814">
                    <a:moveTo>
                      <a:pt x="127000" y="616597"/>
                    </a:moveTo>
                    <a:cubicBezTo>
                      <a:pt x="126844" y="581638"/>
                      <a:pt x="98459" y="553380"/>
                      <a:pt x="63500" y="553380"/>
                    </a:cubicBezTo>
                    <a:cubicBezTo>
                      <a:pt x="28540" y="553380"/>
                      <a:pt x="156" y="581638"/>
                      <a:pt x="0" y="616597"/>
                    </a:cubicBezTo>
                    <a:cubicBezTo>
                      <a:pt x="156" y="651556"/>
                      <a:pt x="28540" y="679814"/>
                      <a:pt x="63500" y="679814"/>
                    </a:cubicBezTo>
                    <a:cubicBezTo>
                      <a:pt x="98459" y="679814"/>
                      <a:pt x="126844" y="651556"/>
                      <a:pt x="127000" y="616597"/>
                    </a:cubicBezTo>
                    <a:close/>
                    <a:moveTo>
                      <a:pt x="54457" y="589490"/>
                    </a:moveTo>
                    <a:lnTo>
                      <a:pt x="72542" y="643703"/>
                    </a:lnTo>
                    <a:lnTo>
                      <a:pt x="1718719" y="90323"/>
                    </a:lnTo>
                    <a:lnTo>
                      <a:pt x="1700635" y="36110"/>
                    </a:lnTo>
                    <a:close/>
                    <a:moveTo>
                      <a:pt x="1773177" y="63217"/>
                    </a:moveTo>
                    <a:cubicBezTo>
                      <a:pt x="1773021" y="28258"/>
                      <a:pt x="1744637" y="0"/>
                      <a:pt x="1709677" y="0"/>
                    </a:cubicBezTo>
                    <a:cubicBezTo>
                      <a:pt x="1674717" y="0"/>
                      <a:pt x="1646334" y="28258"/>
                      <a:pt x="1646177" y="63217"/>
                    </a:cubicBezTo>
                    <a:cubicBezTo>
                      <a:pt x="1646334" y="98176"/>
                      <a:pt x="1674717" y="126433"/>
                      <a:pt x="1709677" y="126433"/>
                    </a:cubicBezTo>
                    <a:cubicBezTo>
                      <a:pt x="1744637" y="126433"/>
                      <a:pt x="1773021" y="98176"/>
                      <a:pt x="1773177" y="63217"/>
                    </a:cubicBezTo>
                    <a:close/>
                  </a:path>
                </a:pathLst>
              </a:custGeom>
              <a:solidFill>
                <a:srgbClr val="F6F2E5"/>
              </a:solidFill>
            </p:spPr>
          </p:sp>
          <p:sp>
            <p:nvSpPr>
              <p:cNvPr id="26" name="Freeform 26"/>
              <p:cNvSpPr/>
              <p:nvPr/>
            </p:nvSpPr>
            <p:spPr>
              <a:xfrm>
                <a:off x="759589" y="10451009"/>
                <a:ext cx="1732544" cy="2293874"/>
              </a:xfrm>
              <a:custGeom>
                <a:avLst/>
                <a:gdLst/>
                <a:ahLst/>
                <a:cxnLst/>
                <a:rect l="l" t="t" r="r" b="b"/>
                <a:pathLst>
                  <a:path w="1732544" h="2293874">
                    <a:moveTo>
                      <a:pt x="127000" y="63217"/>
                    </a:moveTo>
                    <a:cubicBezTo>
                      <a:pt x="126843" y="28258"/>
                      <a:pt x="98459" y="0"/>
                      <a:pt x="63500" y="0"/>
                    </a:cubicBezTo>
                    <a:cubicBezTo>
                      <a:pt x="28540" y="0"/>
                      <a:pt x="156" y="28258"/>
                      <a:pt x="0" y="63217"/>
                    </a:cubicBezTo>
                    <a:cubicBezTo>
                      <a:pt x="156" y="98176"/>
                      <a:pt x="28540" y="126433"/>
                      <a:pt x="63500" y="126433"/>
                    </a:cubicBezTo>
                    <a:cubicBezTo>
                      <a:pt x="98459" y="126433"/>
                      <a:pt x="126843" y="98176"/>
                      <a:pt x="127000" y="63217"/>
                    </a:cubicBezTo>
                    <a:close/>
                    <a:moveTo>
                      <a:pt x="86366" y="46080"/>
                    </a:moveTo>
                    <a:lnTo>
                      <a:pt x="40633" y="80353"/>
                    </a:lnTo>
                    <a:lnTo>
                      <a:pt x="1686811" y="2293874"/>
                    </a:lnTo>
                    <a:lnTo>
                      <a:pt x="1732543" y="2259601"/>
                    </a:lnTo>
                    <a:close/>
                  </a:path>
                </a:pathLst>
              </a:custGeom>
              <a:solidFill>
                <a:srgbClr val="F6F2E5"/>
              </a:solidFill>
            </p:spPr>
          </p:sp>
          <p:sp>
            <p:nvSpPr>
              <p:cNvPr id="27" name="Freeform 27"/>
              <p:cNvSpPr/>
              <p:nvPr/>
            </p:nvSpPr>
            <p:spPr>
              <a:xfrm>
                <a:off x="2405766" y="8290678"/>
                <a:ext cx="1736435" cy="4500286"/>
              </a:xfrm>
              <a:custGeom>
                <a:avLst/>
                <a:gdLst/>
                <a:ahLst/>
                <a:cxnLst/>
                <a:rect l="l" t="t" r="r" b="b"/>
                <a:pathLst>
                  <a:path w="1736435" h="4500286">
                    <a:moveTo>
                      <a:pt x="127000" y="4437069"/>
                    </a:moveTo>
                    <a:cubicBezTo>
                      <a:pt x="126844" y="4402110"/>
                      <a:pt x="98460" y="4373853"/>
                      <a:pt x="63500" y="4373853"/>
                    </a:cubicBezTo>
                    <a:cubicBezTo>
                      <a:pt x="28541" y="4373853"/>
                      <a:pt x="157" y="4402110"/>
                      <a:pt x="0" y="4437069"/>
                    </a:cubicBezTo>
                    <a:cubicBezTo>
                      <a:pt x="157" y="4472028"/>
                      <a:pt x="28541" y="4500285"/>
                      <a:pt x="63500" y="4500285"/>
                    </a:cubicBezTo>
                    <a:cubicBezTo>
                      <a:pt x="98460" y="4500285"/>
                      <a:pt x="126844" y="4472028"/>
                      <a:pt x="127000" y="4437069"/>
                    </a:cubicBezTo>
                    <a:close/>
                    <a:moveTo>
                      <a:pt x="36742" y="4427042"/>
                    </a:moveTo>
                    <a:lnTo>
                      <a:pt x="90258" y="4447096"/>
                    </a:lnTo>
                    <a:lnTo>
                      <a:pt x="1736435" y="20053"/>
                    </a:lnTo>
                    <a:lnTo>
                      <a:pt x="1682919" y="0"/>
                    </a:lnTo>
                    <a:close/>
                  </a:path>
                </a:pathLst>
              </a:custGeom>
              <a:solidFill>
                <a:srgbClr val="F6F2E5"/>
              </a:solidFill>
            </p:spPr>
          </p:sp>
          <p:sp>
            <p:nvSpPr>
              <p:cNvPr id="28" name="Freeform 28"/>
              <p:cNvSpPr/>
              <p:nvPr/>
            </p:nvSpPr>
            <p:spPr>
              <a:xfrm>
                <a:off x="4051943" y="8237488"/>
                <a:ext cx="1727979" cy="1468612"/>
              </a:xfrm>
              <a:custGeom>
                <a:avLst/>
                <a:gdLst/>
                <a:ahLst/>
                <a:cxnLst/>
                <a:rect l="l" t="t" r="r" b="b"/>
                <a:pathLst>
                  <a:path w="1727979" h="1468612">
                    <a:moveTo>
                      <a:pt x="127000" y="63216"/>
                    </a:moveTo>
                    <a:cubicBezTo>
                      <a:pt x="126844" y="28257"/>
                      <a:pt x="98460" y="0"/>
                      <a:pt x="63500" y="0"/>
                    </a:cubicBezTo>
                    <a:cubicBezTo>
                      <a:pt x="28541" y="0"/>
                      <a:pt x="157" y="28257"/>
                      <a:pt x="0" y="63216"/>
                    </a:cubicBezTo>
                    <a:cubicBezTo>
                      <a:pt x="157" y="98175"/>
                      <a:pt x="28541" y="126432"/>
                      <a:pt x="63500" y="126432"/>
                    </a:cubicBezTo>
                    <a:cubicBezTo>
                      <a:pt x="98460" y="126432"/>
                      <a:pt x="126844" y="98175"/>
                      <a:pt x="127000" y="63216"/>
                    </a:cubicBezTo>
                    <a:close/>
                    <a:moveTo>
                      <a:pt x="81802" y="41271"/>
                    </a:moveTo>
                    <a:lnTo>
                      <a:pt x="45199" y="85161"/>
                    </a:lnTo>
                    <a:lnTo>
                      <a:pt x="1691377" y="1468612"/>
                    </a:lnTo>
                    <a:lnTo>
                      <a:pt x="1727979" y="1424722"/>
                    </a:lnTo>
                    <a:close/>
                  </a:path>
                </a:pathLst>
              </a:custGeom>
              <a:solidFill>
                <a:srgbClr val="F6F2E5"/>
              </a:solidFill>
            </p:spPr>
          </p:sp>
          <p:sp>
            <p:nvSpPr>
              <p:cNvPr id="29" name="Freeform 29"/>
              <p:cNvSpPr/>
              <p:nvPr/>
            </p:nvSpPr>
            <p:spPr>
              <a:xfrm>
                <a:off x="5698121" y="-63217"/>
                <a:ext cx="1773177" cy="9810588"/>
              </a:xfrm>
              <a:custGeom>
                <a:avLst/>
                <a:gdLst/>
                <a:ahLst/>
                <a:cxnLst/>
                <a:rect l="l" t="t" r="r" b="b"/>
                <a:pathLst>
                  <a:path w="1773177" h="9810588">
                    <a:moveTo>
                      <a:pt x="127000" y="9747372"/>
                    </a:moveTo>
                    <a:cubicBezTo>
                      <a:pt x="126844" y="9712413"/>
                      <a:pt x="98459" y="9684156"/>
                      <a:pt x="63500" y="9684156"/>
                    </a:cubicBezTo>
                    <a:cubicBezTo>
                      <a:pt x="28540" y="9684156"/>
                      <a:pt x="156" y="9712413"/>
                      <a:pt x="0" y="9747372"/>
                    </a:cubicBezTo>
                    <a:cubicBezTo>
                      <a:pt x="156" y="9782332"/>
                      <a:pt x="28540" y="9810589"/>
                      <a:pt x="63500" y="9810589"/>
                    </a:cubicBezTo>
                    <a:cubicBezTo>
                      <a:pt x="98459" y="9810589"/>
                      <a:pt x="126844" y="9782332"/>
                      <a:pt x="127000" y="9747372"/>
                    </a:cubicBezTo>
                    <a:close/>
                    <a:moveTo>
                      <a:pt x="35335" y="9742548"/>
                    </a:moveTo>
                    <a:lnTo>
                      <a:pt x="91665" y="9752197"/>
                    </a:lnTo>
                    <a:lnTo>
                      <a:pt x="1737842" y="68042"/>
                    </a:lnTo>
                    <a:lnTo>
                      <a:pt x="1681512" y="58392"/>
                    </a:lnTo>
                    <a:close/>
                    <a:moveTo>
                      <a:pt x="1773177" y="63217"/>
                    </a:moveTo>
                    <a:lnTo>
                      <a:pt x="1773177" y="63217"/>
                    </a:lnTo>
                    <a:cubicBezTo>
                      <a:pt x="1773021" y="28258"/>
                      <a:pt x="1744637" y="0"/>
                      <a:pt x="1709677" y="0"/>
                    </a:cubicBezTo>
                    <a:cubicBezTo>
                      <a:pt x="1674717" y="0"/>
                      <a:pt x="1646334" y="28258"/>
                      <a:pt x="1646177" y="63217"/>
                    </a:cubicBezTo>
                    <a:lnTo>
                      <a:pt x="1646177" y="63217"/>
                    </a:lnTo>
                    <a:cubicBezTo>
                      <a:pt x="1646334" y="98176"/>
                      <a:pt x="1674717" y="126434"/>
                      <a:pt x="1709677" y="126434"/>
                    </a:cubicBezTo>
                    <a:cubicBezTo>
                      <a:pt x="1744637" y="126434"/>
                      <a:pt x="1773021" y="98176"/>
                      <a:pt x="1773177" y="63217"/>
                    </a:cubicBezTo>
                    <a:close/>
                  </a:path>
                </a:pathLst>
              </a:custGeom>
              <a:solidFill>
                <a:srgbClr val="F6F2E5"/>
              </a:solidFill>
            </p:spPr>
          </p:sp>
          <p:sp>
            <p:nvSpPr>
              <p:cNvPr id="30" name="Freeform 30"/>
              <p:cNvSpPr/>
              <p:nvPr/>
            </p:nvSpPr>
            <p:spPr>
              <a:xfrm>
                <a:off x="759589" y="5521032"/>
                <a:ext cx="1735240" cy="3396269"/>
              </a:xfrm>
              <a:custGeom>
                <a:avLst/>
                <a:gdLst/>
                <a:ahLst/>
                <a:cxnLst/>
                <a:rect l="l" t="t" r="r" b="b"/>
                <a:pathLst>
                  <a:path w="1735240" h="3396269">
                    <a:moveTo>
                      <a:pt x="127000" y="3333052"/>
                    </a:moveTo>
                    <a:cubicBezTo>
                      <a:pt x="126843" y="3298093"/>
                      <a:pt x="98459" y="3269836"/>
                      <a:pt x="63500" y="3269836"/>
                    </a:cubicBezTo>
                    <a:cubicBezTo>
                      <a:pt x="28540" y="3269836"/>
                      <a:pt x="156" y="3298093"/>
                      <a:pt x="0" y="3333052"/>
                    </a:cubicBezTo>
                    <a:cubicBezTo>
                      <a:pt x="156" y="3368011"/>
                      <a:pt x="28540" y="3396269"/>
                      <a:pt x="63500" y="3396269"/>
                    </a:cubicBezTo>
                    <a:cubicBezTo>
                      <a:pt x="98459" y="3396269"/>
                      <a:pt x="126843" y="3368011"/>
                      <a:pt x="127000" y="3333052"/>
                    </a:cubicBezTo>
                    <a:close/>
                    <a:moveTo>
                      <a:pt x="37938" y="3320281"/>
                    </a:moveTo>
                    <a:lnTo>
                      <a:pt x="89062" y="3345824"/>
                    </a:lnTo>
                    <a:lnTo>
                      <a:pt x="1735239" y="25542"/>
                    </a:lnTo>
                    <a:lnTo>
                      <a:pt x="1684115" y="0"/>
                    </a:lnTo>
                    <a:close/>
                  </a:path>
                </a:pathLst>
              </a:custGeom>
              <a:solidFill>
                <a:srgbClr val="F6F2E5"/>
              </a:solidFill>
            </p:spPr>
          </p:sp>
          <p:sp>
            <p:nvSpPr>
              <p:cNvPr id="31" name="Freeform 31"/>
              <p:cNvSpPr/>
              <p:nvPr/>
            </p:nvSpPr>
            <p:spPr>
              <a:xfrm>
                <a:off x="2405766" y="5470586"/>
                <a:ext cx="1727979" cy="1468613"/>
              </a:xfrm>
              <a:custGeom>
                <a:avLst/>
                <a:gdLst/>
                <a:ahLst/>
                <a:cxnLst/>
                <a:rect l="l" t="t" r="r" b="b"/>
                <a:pathLst>
                  <a:path w="1727979" h="1468613">
                    <a:moveTo>
                      <a:pt x="127000" y="63217"/>
                    </a:moveTo>
                    <a:cubicBezTo>
                      <a:pt x="126844" y="28258"/>
                      <a:pt x="98460" y="0"/>
                      <a:pt x="63500" y="0"/>
                    </a:cubicBezTo>
                    <a:cubicBezTo>
                      <a:pt x="28541" y="0"/>
                      <a:pt x="157" y="28258"/>
                      <a:pt x="0" y="63217"/>
                    </a:cubicBezTo>
                    <a:cubicBezTo>
                      <a:pt x="157" y="98176"/>
                      <a:pt x="28541" y="126434"/>
                      <a:pt x="63500" y="126434"/>
                    </a:cubicBezTo>
                    <a:cubicBezTo>
                      <a:pt x="98460" y="126434"/>
                      <a:pt x="126844" y="98176"/>
                      <a:pt x="127000" y="63217"/>
                    </a:cubicBezTo>
                    <a:close/>
                    <a:moveTo>
                      <a:pt x="81802" y="41272"/>
                    </a:moveTo>
                    <a:lnTo>
                      <a:pt x="45199" y="85162"/>
                    </a:lnTo>
                    <a:lnTo>
                      <a:pt x="1691376" y="1468613"/>
                    </a:lnTo>
                    <a:lnTo>
                      <a:pt x="1727979" y="1424723"/>
                    </a:lnTo>
                    <a:close/>
                  </a:path>
                </a:pathLst>
              </a:custGeom>
              <a:solidFill>
                <a:srgbClr val="F6F2E5"/>
              </a:solidFill>
            </p:spPr>
          </p:sp>
          <p:sp>
            <p:nvSpPr>
              <p:cNvPr id="32" name="Freeform 32"/>
              <p:cNvSpPr/>
              <p:nvPr/>
            </p:nvSpPr>
            <p:spPr>
              <a:xfrm>
                <a:off x="4051943" y="2756296"/>
                <a:ext cx="1736211" cy="4224174"/>
              </a:xfrm>
              <a:custGeom>
                <a:avLst/>
                <a:gdLst/>
                <a:ahLst/>
                <a:cxnLst/>
                <a:rect l="l" t="t" r="r" b="b"/>
                <a:pathLst>
                  <a:path w="1736211" h="4224174">
                    <a:moveTo>
                      <a:pt x="127000" y="4160958"/>
                    </a:moveTo>
                    <a:cubicBezTo>
                      <a:pt x="126844" y="4125999"/>
                      <a:pt x="98460" y="4097741"/>
                      <a:pt x="63500" y="4097741"/>
                    </a:cubicBezTo>
                    <a:cubicBezTo>
                      <a:pt x="28541" y="4097741"/>
                      <a:pt x="157" y="4125999"/>
                      <a:pt x="0" y="4160958"/>
                    </a:cubicBezTo>
                    <a:cubicBezTo>
                      <a:pt x="157" y="4195917"/>
                      <a:pt x="28541" y="4224174"/>
                      <a:pt x="63500" y="4224174"/>
                    </a:cubicBezTo>
                    <a:cubicBezTo>
                      <a:pt x="98460" y="4224174"/>
                      <a:pt x="126844" y="4195917"/>
                      <a:pt x="127000" y="4160958"/>
                    </a:cubicBezTo>
                    <a:close/>
                    <a:moveTo>
                      <a:pt x="36966" y="4150352"/>
                    </a:moveTo>
                    <a:lnTo>
                      <a:pt x="90034" y="4171563"/>
                    </a:lnTo>
                    <a:lnTo>
                      <a:pt x="1736212" y="21211"/>
                    </a:lnTo>
                    <a:lnTo>
                      <a:pt x="1683144" y="0"/>
                    </a:lnTo>
                    <a:close/>
                  </a:path>
                </a:pathLst>
              </a:custGeom>
              <a:solidFill>
                <a:srgbClr val="F6F2E5"/>
              </a:solidFill>
            </p:spPr>
          </p:sp>
          <p:sp>
            <p:nvSpPr>
              <p:cNvPr id="33" name="Freeform 33"/>
              <p:cNvSpPr/>
              <p:nvPr/>
            </p:nvSpPr>
            <p:spPr>
              <a:xfrm>
                <a:off x="5698121" y="2150304"/>
                <a:ext cx="1773177" cy="679814"/>
              </a:xfrm>
              <a:custGeom>
                <a:avLst/>
                <a:gdLst/>
                <a:ahLst/>
                <a:cxnLst/>
                <a:rect l="l" t="t" r="r" b="b"/>
                <a:pathLst>
                  <a:path w="1773177" h="679814">
                    <a:moveTo>
                      <a:pt x="127000" y="616597"/>
                    </a:moveTo>
                    <a:cubicBezTo>
                      <a:pt x="126844" y="581638"/>
                      <a:pt x="98459" y="553381"/>
                      <a:pt x="63500" y="553381"/>
                    </a:cubicBezTo>
                    <a:cubicBezTo>
                      <a:pt x="28540" y="553381"/>
                      <a:pt x="156" y="581638"/>
                      <a:pt x="0" y="616597"/>
                    </a:cubicBezTo>
                    <a:cubicBezTo>
                      <a:pt x="156" y="651557"/>
                      <a:pt x="28540" y="679814"/>
                      <a:pt x="63500" y="679814"/>
                    </a:cubicBezTo>
                    <a:cubicBezTo>
                      <a:pt x="98459" y="679814"/>
                      <a:pt x="126844" y="651557"/>
                      <a:pt x="127000" y="616597"/>
                    </a:cubicBezTo>
                    <a:close/>
                    <a:moveTo>
                      <a:pt x="54457" y="589491"/>
                    </a:moveTo>
                    <a:lnTo>
                      <a:pt x="72542" y="643704"/>
                    </a:lnTo>
                    <a:lnTo>
                      <a:pt x="1718719" y="90324"/>
                    </a:lnTo>
                    <a:lnTo>
                      <a:pt x="1700635" y="36111"/>
                    </a:lnTo>
                    <a:close/>
                    <a:moveTo>
                      <a:pt x="1773177" y="63217"/>
                    </a:moveTo>
                    <a:cubicBezTo>
                      <a:pt x="1773021" y="28258"/>
                      <a:pt x="1744637" y="0"/>
                      <a:pt x="1709677" y="0"/>
                    </a:cubicBezTo>
                    <a:cubicBezTo>
                      <a:pt x="1674717" y="0"/>
                      <a:pt x="1646334" y="28258"/>
                      <a:pt x="1646177" y="63217"/>
                    </a:cubicBezTo>
                    <a:cubicBezTo>
                      <a:pt x="1646334" y="98176"/>
                      <a:pt x="1674717" y="126434"/>
                      <a:pt x="1709677" y="126434"/>
                    </a:cubicBezTo>
                    <a:cubicBezTo>
                      <a:pt x="1744637" y="126434"/>
                      <a:pt x="1773021" y="98176"/>
                      <a:pt x="1773177" y="63217"/>
                    </a:cubicBezTo>
                    <a:close/>
                  </a:path>
                </a:pathLst>
              </a:custGeom>
              <a:solidFill>
                <a:srgbClr val="F6F2E5"/>
              </a:solidFill>
            </p:spPr>
          </p:sp>
        </p:grpSp>
      </p:grpSp>
      <p:sp>
        <p:nvSpPr>
          <p:cNvPr id="34" name="TextBox 34"/>
          <p:cNvSpPr txBox="1"/>
          <p:nvPr/>
        </p:nvSpPr>
        <p:spPr>
          <a:xfrm>
            <a:off x="1028700" y="2192096"/>
            <a:ext cx="11507992" cy="34668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00"/>
              </a:lnSpc>
            </a:pPr>
            <a:r>
              <a:rPr lang="en-US" sz="4000" dirty="0">
                <a:solidFill>
                  <a:srgbClr val="F6F2E5"/>
                </a:solidFill>
                <a:latin typeface="Libre Baskerville Bold"/>
              </a:rPr>
              <a:t>Competition low / Discoverability high</a:t>
            </a:r>
          </a:p>
          <a:p>
            <a:pPr algn="ctr">
              <a:lnSpc>
                <a:spcPts val="4900"/>
              </a:lnSpc>
            </a:pPr>
            <a:endParaRPr lang="en-US" sz="4000" dirty="0">
              <a:solidFill>
                <a:srgbClr val="F6F2E5"/>
              </a:solidFill>
              <a:latin typeface="Libre Baskerville Bold"/>
            </a:endParaRPr>
          </a:p>
          <a:p>
            <a:pPr marL="647700" lvl="1" indent="-323850" algn="ctr">
              <a:lnSpc>
                <a:spcPts val="4200"/>
              </a:lnSpc>
              <a:buFont typeface="Arial"/>
              <a:buChar char="•"/>
            </a:pPr>
            <a:r>
              <a:rPr lang="en-US" sz="3500" dirty="0">
                <a:solidFill>
                  <a:srgbClr val="F6F2E5"/>
                </a:solidFill>
                <a:latin typeface="Libre Baskerville"/>
              </a:rPr>
              <a:t>1.7 million books in print and eBook</a:t>
            </a:r>
          </a:p>
          <a:p>
            <a:pPr marL="647700" lvl="1" indent="-323850" algn="ctr">
              <a:lnSpc>
                <a:spcPts val="4200"/>
              </a:lnSpc>
              <a:buFont typeface="Arial"/>
              <a:buChar char="•"/>
            </a:pPr>
            <a:endParaRPr lang="en-US" sz="3500" dirty="0">
              <a:solidFill>
                <a:srgbClr val="F6F2E5"/>
              </a:solidFill>
              <a:latin typeface="Libre Baskerville"/>
            </a:endParaRPr>
          </a:p>
          <a:p>
            <a:pPr marL="647700" lvl="1" indent="-323850" algn="ctr">
              <a:lnSpc>
                <a:spcPts val="4200"/>
              </a:lnSpc>
              <a:buFont typeface="Arial"/>
              <a:buChar char="•"/>
            </a:pPr>
            <a:r>
              <a:rPr lang="en-US" sz="3000" dirty="0">
                <a:solidFill>
                  <a:srgbClr val="F6F2E5"/>
                </a:solidFill>
                <a:latin typeface="Libre Baskerville"/>
              </a:rPr>
              <a:t>600K books published in 2020</a:t>
            </a:r>
          </a:p>
          <a:p>
            <a:pPr algn="ctr">
              <a:lnSpc>
                <a:spcPts val="4200"/>
              </a:lnSpc>
            </a:pPr>
            <a:endParaRPr lang="en-US" sz="3000" dirty="0">
              <a:solidFill>
                <a:srgbClr val="F6F2E5"/>
              </a:solidFill>
              <a:latin typeface="Libre Baskerville"/>
            </a:endParaRPr>
          </a:p>
        </p:txBody>
      </p:sp>
      <p:sp>
        <p:nvSpPr>
          <p:cNvPr id="35" name="TextBox 35"/>
          <p:cNvSpPr txBox="1"/>
          <p:nvPr/>
        </p:nvSpPr>
        <p:spPr>
          <a:xfrm>
            <a:off x="1028700" y="628913"/>
            <a:ext cx="11507992" cy="1209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800"/>
              </a:lnSpc>
            </a:pPr>
            <a:r>
              <a:rPr lang="en-US" sz="7000">
                <a:solidFill>
                  <a:srgbClr val="F6F2E5"/>
                </a:solidFill>
                <a:latin typeface="Libre Baskerville Bold"/>
              </a:rPr>
              <a:t>Why now?</a:t>
            </a:r>
          </a:p>
        </p:txBody>
      </p:sp>
    </p:spTree>
    <p:extLst>
      <p:ext uri="{BB962C8B-B14F-4D97-AF65-F5344CB8AC3E}">
        <p14:creationId xmlns:p14="http://schemas.microsoft.com/office/powerpoint/2010/main" val="229385021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B35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3002923" y="1305188"/>
            <a:ext cx="4709233" cy="7679033"/>
            <a:chOff x="0" y="0"/>
            <a:chExt cx="6278977" cy="10238710"/>
          </a:xfrm>
        </p:grpSpPr>
        <p:sp>
          <p:nvSpPr>
            <p:cNvPr id="3" name="TextBox 3"/>
            <p:cNvSpPr txBox="1"/>
            <p:nvPr/>
          </p:nvSpPr>
          <p:spPr>
            <a:xfrm>
              <a:off x="604479" y="9834882"/>
              <a:ext cx="1134900" cy="40382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519"/>
                </a:lnSpc>
              </a:pPr>
              <a:r>
                <a:rPr lang="en-US" sz="1799">
                  <a:solidFill>
                    <a:srgbClr val="F6F2E5"/>
                  </a:solidFill>
                  <a:latin typeface="Public Sans"/>
                </a:rPr>
                <a:t>Item 1</a:t>
              </a: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1739379" y="9834882"/>
              <a:ext cx="1134900" cy="40382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519"/>
                </a:lnSpc>
              </a:pPr>
              <a:r>
                <a:rPr lang="en-US" sz="1799">
                  <a:solidFill>
                    <a:srgbClr val="F6F2E5"/>
                  </a:solidFill>
                  <a:latin typeface="Public Sans"/>
                </a:rPr>
                <a:t>Item 2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2874278" y="9834882"/>
              <a:ext cx="1134900" cy="40382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519"/>
                </a:lnSpc>
              </a:pPr>
              <a:r>
                <a:rPr lang="en-US" sz="1799">
                  <a:solidFill>
                    <a:srgbClr val="F6F2E5"/>
                  </a:solidFill>
                  <a:latin typeface="Public Sans"/>
                </a:rPr>
                <a:t>Item 3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4009178" y="9834882"/>
              <a:ext cx="1134900" cy="40382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519"/>
                </a:lnSpc>
              </a:pPr>
              <a:r>
                <a:rPr lang="en-US" sz="1799">
                  <a:solidFill>
                    <a:srgbClr val="F6F2E5"/>
                  </a:solidFill>
                  <a:latin typeface="Public Sans"/>
                </a:rPr>
                <a:t>Item 4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5144077" y="9834882"/>
              <a:ext cx="1134900" cy="40382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519"/>
                </a:lnSpc>
              </a:pPr>
              <a:r>
                <a:rPr lang="en-US" sz="1799">
                  <a:solidFill>
                    <a:srgbClr val="F6F2E5"/>
                  </a:solidFill>
                  <a:latin typeface="Public Sans"/>
                </a:rPr>
                <a:t>Item 5</a:t>
              </a:r>
            </a:p>
          </p:txBody>
        </p:sp>
        <p:grpSp>
          <p:nvGrpSpPr>
            <p:cNvPr id="8" name="Group 8"/>
            <p:cNvGrpSpPr>
              <a:grpSpLocks noChangeAspect="1"/>
            </p:cNvGrpSpPr>
            <p:nvPr/>
          </p:nvGrpSpPr>
          <p:grpSpPr>
            <a:xfrm>
              <a:off x="604479" y="182864"/>
              <a:ext cx="5674498" cy="9537718"/>
              <a:chOff x="0" y="0"/>
              <a:chExt cx="8230887" cy="13834507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-6350"/>
                <a:ext cx="8230887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8230887" h="12700">
                    <a:moveTo>
                      <a:pt x="0" y="0"/>
                    </a:moveTo>
                    <a:lnTo>
                      <a:pt x="8230887" y="0"/>
                    </a:lnTo>
                    <a:lnTo>
                      <a:pt x="8230887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F6F2E5"/>
              </a:solidFill>
            </p:spPr>
          </p:sp>
          <p:sp>
            <p:nvSpPr>
              <p:cNvPr id="10" name="Freeform 10"/>
              <p:cNvSpPr/>
              <p:nvPr/>
            </p:nvSpPr>
            <p:spPr>
              <a:xfrm>
                <a:off x="0" y="2760551"/>
                <a:ext cx="8230887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8230887" h="12700">
                    <a:moveTo>
                      <a:pt x="0" y="0"/>
                    </a:moveTo>
                    <a:lnTo>
                      <a:pt x="8230887" y="0"/>
                    </a:lnTo>
                    <a:lnTo>
                      <a:pt x="8230887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F6F2E5"/>
              </a:solidFill>
            </p:spPr>
          </p:sp>
          <p:sp>
            <p:nvSpPr>
              <p:cNvPr id="11" name="Freeform 11"/>
              <p:cNvSpPr/>
              <p:nvPr/>
            </p:nvSpPr>
            <p:spPr>
              <a:xfrm>
                <a:off x="0" y="5527453"/>
                <a:ext cx="8230887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8230887" h="12700">
                    <a:moveTo>
                      <a:pt x="0" y="0"/>
                    </a:moveTo>
                    <a:lnTo>
                      <a:pt x="8230887" y="0"/>
                    </a:lnTo>
                    <a:lnTo>
                      <a:pt x="8230887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F6F2E5"/>
              </a:solidFill>
            </p:spPr>
          </p:sp>
          <p:sp>
            <p:nvSpPr>
              <p:cNvPr id="12" name="Freeform 12"/>
              <p:cNvSpPr/>
              <p:nvPr/>
            </p:nvSpPr>
            <p:spPr>
              <a:xfrm>
                <a:off x="0" y="8294354"/>
                <a:ext cx="8230887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8230887" h="12700">
                    <a:moveTo>
                      <a:pt x="0" y="0"/>
                    </a:moveTo>
                    <a:lnTo>
                      <a:pt x="8230887" y="0"/>
                    </a:lnTo>
                    <a:lnTo>
                      <a:pt x="8230887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F6F2E5"/>
              </a:solidFill>
            </p:spPr>
          </p:sp>
          <p:sp>
            <p:nvSpPr>
              <p:cNvPr id="13" name="Freeform 13"/>
              <p:cNvSpPr/>
              <p:nvPr/>
            </p:nvSpPr>
            <p:spPr>
              <a:xfrm>
                <a:off x="0" y="11061256"/>
                <a:ext cx="8230887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8230887" h="12700">
                    <a:moveTo>
                      <a:pt x="0" y="0"/>
                    </a:moveTo>
                    <a:lnTo>
                      <a:pt x="8230887" y="0"/>
                    </a:lnTo>
                    <a:lnTo>
                      <a:pt x="8230887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F6F2E5"/>
              </a:solidFill>
            </p:spPr>
          </p:sp>
          <p:sp>
            <p:nvSpPr>
              <p:cNvPr id="14" name="Freeform 14"/>
              <p:cNvSpPr/>
              <p:nvPr/>
            </p:nvSpPr>
            <p:spPr>
              <a:xfrm>
                <a:off x="0" y="13828157"/>
                <a:ext cx="8230887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8230887" h="12700">
                    <a:moveTo>
                      <a:pt x="0" y="0"/>
                    </a:moveTo>
                    <a:lnTo>
                      <a:pt x="8230887" y="0"/>
                    </a:lnTo>
                    <a:lnTo>
                      <a:pt x="8230887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F6F2E5"/>
              </a:solidFill>
            </p:spPr>
          </p:sp>
        </p:grpSp>
        <p:sp>
          <p:nvSpPr>
            <p:cNvPr id="15" name="TextBox 15"/>
            <p:cNvSpPr txBox="1"/>
            <p:nvPr/>
          </p:nvSpPr>
          <p:spPr>
            <a:xfrm>
              <a:off x="0" y="-38100"/>
              <a:ext cx="452079" cy="40382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2519"/>
                </a:lnSpc>
              </a:pPr>
              <a:r>
                <a:rPr lang="en-US" sz="1799">
                  <a:solidFill>
                    <a:srgbClr val="F6F2E5"/>
                  </a:solidFill>
                  <a:latin typeface="Public Sans"/>
                </a:rPr>
                <a:t>50 </a:t>
              </a: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3648" y="1869444"/>
              <a:ext cx="448431" cy="40382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2519"/>
                </a:lnSpc>
              </a:pPr>
              <a:r>
                <a:rPr lang="en-US" sz="1799">
                  <a:solidFill>
                    <a:srgbClr val="F6F2E5"/>
                  </a:solidFill>
                  <a:latin typeface="Public Sans"/>
                </a:rPr>
                <a:t>40 </a:t>
              </a: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3210" y="3776987"/>
              <a:ext cx="448869" cy="40382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2519"/>
                </a:lnSpc>
              </a:pPr>
              <a:r>
                <a:rPr lang="en-US" sz="1799">
                  <a:solidFill>
                    <a:srgbClr val="F6F2E5"/>
                  </a:solidFill>
                  <a:latin typeface="Public Sans"/>
                </a:rPr>
                <a:t>30 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13571" y="5684531"/>
              <a:ext cx="438508" cy="40382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2519"/>
                </a:lnSpc>
              </a:pPr>
              <a:r>
                <a:rPr lang="en-US" sz="1799">
                  <a:solidFill>
                    <a:srgbClr val="F6F2E5"/>
                  </a:solidFill>
                  <a:latin typeface="Public Sans"/>
                </a:rPr>
                <a:t>20 </a:t>
              </a: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71212" y="7592074"/>
              <a:ext cx="380867" cy="40382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2519"/>
                </a:lnSpc>
              </a:pPr>
              <a:r>
                <a:rPr lang="en-US" sz="1799">
                  <a:solidFill>
                    <a:srgbClr val="F6F2E5"/>
                  </a:solidFill>
                  <a:latin typeface="Public Sans"/>
                </a:rPr>
                <a:t>10 </a:t>
              </a:r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195249" y="9499618"/>
              <a:ext cx="256830" cy="40382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2519"/>
                </a:lnSpc>
              </a:pPr>
              <a:r>
                <a:rPr lang="en-US" sz="1799">
                  <a:solidFill>
                    <a:srgbClr val="F6F2E5"/>
                  </a:solidFill>
                  <a:latin typeface="Public Sans"/>
                </a:rPr>
                <a:t>0 </a:t>
              </a:r>
            </a:p>
          </p:txBody>
        </p:sp>
        <p:grpSp>
          <p:nvGrpSpPr>
            <p:cNvPr id="21" name="Group 21"/>
            <p:cNvGrpSpPr>
              <a:grpSpLocks noChangeAspect="1"/>
            </p:cNvGrpSpPr>
            <p:nvPr/>
          </p:nvGrpSpPr>
          <p:grpSpPr>
            <a:xfrm>
              <a:off x="604479" y="182864"/>
              <a:ext cx="5674498" cy="9537718"/>
              <a:chOff x="0" y="0"/>
              <a:chExt cx="8230887" cy="13834507"/>
            </a:xfrm>
          </p:grpSpPr>
          <p:sp>
            <p:nvSpPr>
              <p:cNvPr id="22" name="Freeform 22"/>
              <p:cNvSpPr/>
              <p:nvPr/>
            </p:nvSpPr>
            <p:spPr>
              <a:xfrm>
                <a:off x="759589" y="10501454"/>
                <a:ext cx="1735240" cy="3396269"/>
              </a:xfrm>
              <a:custGeom>
                <a:avLst/>
                <a:gdLst/>
                <a:ahLst/>
                <a:cxnLst/>
                <a:rect l="l" t="t" r="r" b="b"/>
                <a:pathLst>
                  <a:path w="1735240" h="3396269">
                    <a:moveTo>
                      <a:pt x="127000" y="3333053"/>
                    </a:moveTo>
                    <a:cubicBezTo>
                      <a:pt x="126843" y="3298094"/>
                      <a:pt x="98459" y="3269837"/>
                      <a:pt x="63500" y="3269837"/>
                    </a:cubicBezTo>
                    <a:cubicBezTo>
                      <a:pt x="28540" y="3269837"/>
                      <a:pt x="156" y="3298094"/>
                      <a:pt x="0" y="3333053"/>
                    </a:cubicBezTo>
                    <a:cubicBezTo>
                      <a:pt x="156" y="3368013"/>
                      <a:pt x="28540" y="3396270"/>
                      <a:pt x="63500" y="3396270"/>
                    </a:cubicBezTo>
                    <a:cubicBezTo>
                      <a:pt x="98459" y="3396270"/>
                      <a:pt x="126843" y="3368013"/>
                      <a:pt x="127000" y="3333053"/>
                    </a:cubicBezTo>
                    <a:close/>
                    <a:moveTo>
                      <a:pt x="37938" y="3320282"/>
                    </a:moveTo>
                    <a:lnTo>
                      <a:pt x="89062" y="3345825"/>
                    </a:lnTo>
                    <a:lnTo>
                      <a:pt x="1735239" y="25543"/>
                    </a:lnTo>
                    <a:lnTo>
                      <a:pt x="1684115" y="0"/>
                    </a:lnTo>
                    <a:close/>
                  </a:path>
                </a:pathLst>
              </a:custGeom>
              <a:solidFill>
                <a:srgbClr val="F6F2E5"/>
              </a:solidFill>
            </p:spPr>
          </p:sp>
          <p:sp>
            <p:nvSpPr>
              <p:cNvPr id="23" name="Freeform 23"/>
              <p:cNvSpPr/>
              <p:nvPr/>
            </p:nvSpPr>
            <p:spPr>
              <a:xfrm>
                <a:off x="2405766" y="3313861"/>
                <a:ext cx="1737522" cy="7263581"/>
              </a:xfrm>
              <a:custGeom>
                <a:avLst/>
                <a:gdLst/>
                <a:ahLst/>
                <a:cxnLst/>
                <a:rect l="l" t="t" r="r" b="b"/>
                <a:pathLst>
                  <a:path w="1737522" h="7263581">
                    <a:moveTo>
                      <a:pt x="127000" y="7200365"/>
                    </a:moveTo>
                    <a:cubicBezTo>
                      <a:pt x="126844" y="7165406"/>
                      <a:pt x="98460" y="7137148"/>
                      <a:pt x="63500" y="7137148"/>
                    </a:cubicBezTo>
                    <a:cubicBezTo>
                      <a:pt x="28541" y="7137148"/>
                      <a:pt x="157" y="7165406"/>
                      <a:pt x="0" y="7200365"/>
                    </a:cubicBezTo>
                    <a:cubicBezTo>
                      <a:pt x="157" y="7235324"/>
                      <a:pt x="28541" y="7263581"/>
                      <a:pt x="63500" y="7263581"/>
                    </a:cubicBezTo>
                    <a:cubicBezTo>
                      <a:pt x="98460" y="7263581"/>
                      <a:pt x="126844" y="7235324"/>
                      <a:pt x="127000" y="7200365"/>
                    </a:cubicBezTo>
                    <a:close/>
                    <a:moveTo>
                      <a:pt x="35656" y="7193944"/>
                    </a:moveTo>
                    <a:lnTo>
                      <a:pt x="91344" y="7206785"/>
                    </a:lnTo>
                    <a:lnTo>
                      <a:pt x="1737522" y="12841"/>
                    </a:lnTo>
                    <a:lnTo>
                      <a:pt x="1681833" y="0"/>
                    </a:lnTo>
                    <a:close/>
                  </a:path>
                </a:pathLst>
              </a:custGeom>
              <a:solidFill>
                <a:srgbClr val="F6F2E5"/>
              </a:solidFill>
            </p:spPr>
          </p:sp>
          <p:sp>
            <p:nvSpPr>
              <p:cNvPr id="24" name="Freeform 24"/>
              <p:cNvSpPr/>
              <p:nvPr/>
            </p:nvSpPr>
            <p:spPr>
              <a:xfrm>
                <a:off x="4051943" y="3257065"/>
                <a:ext cx="1732544" cy="2293874"/>
              </a:xfrm>
              <a:custGeom>
                <a:avLst/>
                <a:gdLst/>
                <a:ahLst/>
                <a:cxnLst/>
                <a:rect l="l" t="t" r="r" b="b"/>
                <a:pathLst>
                  <a:path w="1732544" h="2293874">
                    <a:moveTo>
                      <a:pt x="127000" y="63217"/>
                    </a:moveTo>
                    <a:cubicBezTo>
                      <a:pt x="126844" y="28258"/>
                      <a:pt x="98460" y="0"/>
                      <a:pt x="63500" y="0"/>
                    </a:cubicBezTo>
                    <a:cubicBezTo>
                      <a:pt x="28541" y="0"/>
                      <a:pt x="157" y="28258"/>
                      <a:pt x="0" y="63217"/>
                    </a:cubicBezTo>
                    <a:cubicBezTo>
                      <a:pt x="157" y="98176"/>
                      <a:pt x="28541" y="126434"/>
                      <a:pt x="63500" y="126434"/>
                    </a:cubicBezTo>
                    <a:cubicBezTo>
                      <a:pt x="98460" y="126434"/>
                      <a:pt x="126844" y="98176"/>
                      <a:pt x="127000" y="63217"/>
                    </a:cubicBezTo>
                    <a:close/>
                    <a:moveTo>
                      <a:pt x="86367" y="46080"/>
                    </a:moveTo>
                    <a:lnTo>
                      <a:pt x="40634" y="80353"/>
                    </a:lnTo>
                    <a:lnTo>
                      <a:pt x="1686812" y="2293874"/>
                    </a:lnTo>
                    <a:lnTo>
                      <a:pt x="1732544" y="2259601"/>
                    </a:lnTo>
                    <a:close/>
                  </a:path>
                </a:pathLst>
              </a:custGeom>
              <a:solidFill>
                <a:srgbClr val="F6F2E5"/>
              </a:solidFill>
            </p:spPr>
          </p:sp>
          <p:sp>
            <p:nvSpPr>
              <p:cNvPr id="25" name="Freeform 25"/>
              <p:cNvSpPr/>
              <p:nvPr/>
            </p:nvSpPr>
            <p:spPr>
              <a:xfrm>
                <a:off x="5698121" y="4917206"/>
                <a:ext cx="1773177" cy="679814"/>
              </a:xfrm>
              <a:custGeom>
                <a:avLst/>
                <a:gdLst/>
                <a:ahLst/>
                <a:cxnLst/>
                <a:rect l="l" t="t" r="r" b="b"/>
                <a:pathLst>
                  <a:path w="1773177" h="679814">
                    <a:moveTo>
                      <a:pt x="127000" y="616597"/>
                    </a:moveTo>
                    <a:cubicBezTo>
                      <a:pt x="126844" y="581638"/>
                      <a:pt x="98459" y="553380"/>
                      <a:pt x="63500" y="553380"/>
                    </a:cubicBezTo>
                    <a:cubicBezTo>
                      <a:pt x="28540" y="553380"/>
                      <a:pt x="156" y="581638"/>
                      <a:pt x="0" y="616597"/>
                    </a:cubicBezTo>
                    <a:cubicBezTo>
                      <a:pt x="156" y="651556"/>
                      <a:pt x="28540" y="679814"/>
                      <a:pt x="63500" y="679814"/>
                    </a:cubicBezTo>
                    <a:cubicBezTo>
                      <a:pt x="98459" y="679814"/>
                      <a:pt x="126844" y="651556"/>
                      <a:pt x="127000" y="616597"/>
                    </a:cubicBezTo>
                    <a:close/>
                    <a:moveTo>
                      <a:pt x="54457" y="589490"/>
                    </a:moveTo>
                    <a:lnTo>
                      <a:pt x="72542" y="643703"/>
                    </a:lnTo>
                    <a:lnTo>
                      <a:pt x="1718719" y="90323"/>
                    </a:lnTo>
                    <a:lnTo>
                      <a:pt x="1700635" y="36110"/>
                    </a:lnTo>
                    <a:close/>
                    <a:moveTo>
                      <a:pt x="1773177" y="63217"/>
                    </a:moveTo>
                    <a:cubicBezTo>
                      <a:pt x="1773021" y="28258"/>
                      <a:pt x="1744637" y="0"/>
                      <a:pt x="1709677" y="0"/>
                    </a:cubicBezTo>
                    <a:cubicBezTo>
                      <a:pt x="1674717" y="0"/>
                      <a:pt x="1646334" y="28258"/>
                      <a:pt x="1646177" y="63217"/>
                    </a:cubicBezTo>
                    <a:cubicBezTo>
                      <a:pt x="1646334" y="98176"/>
                      <a:pt x="1674717" y="126433"/>
                      <a:pt x="1709677" y="126433"/>
                    </a:cubicBezTo>
                    <a:cubicBezTo>
                      <a:pt x="1744637" y="126433"/>
                      <a:pt x="1773021" y="98176"/>
                      <a:pt x="1773177" y="63217"/>
                    </a:cubicBezTo>
                    <a:close/>
                  </a:path>
                </a:pathLst>
              </a:custGeom>
              <a:solidFill>
                <a:srgbClr val="F6F2E5"/>
              </a:solidFill>
            </p:spPr>
          </p:sp>
          <p:sp>
            <p:nvSpPr>
              <p:cNvPr id="26" name="Freeform 26"/>
              <p:cNvSpPr/>
              <p:nvPr/>
            </p:nvSpPr>
            <p:spPr>
              <a:xfrm>
                <a:off x="759589" y="10451009"/>
                <a:ext cx="1732544" cy="2293874"/>
              </a:xfrm>
              <a:custGeom>
                <a:avLst/>
                <a:gdLst/>
                <a:ahLst/>
                <a:cxnLst/>
                <a:rect l="l" t="t" r="r" b="b"/>
                <a:pathLst>
                  <a:path w="1732544" h="2293874">
                    <a:moveTo>
                      <a:pt x="127000" y="63217"/>
                    </a:moveTo>
                    <a:cubicBezTo>
                      <a:pt x="126843" y="28258"/>
                      <a:pt x="98459" y="0"/>
                      <a:pt x="63500" y="0"/>
                    </a:cubicBezTo>
                    <a:cubicBezTo>
                      <a:pt x="28540" y="0"/>
                      <a:pt x="156" y="28258"/>
                      <a:pt x="0" y="63217"/>
                    </a:cubicBezTo>
                    <a:cubicBezTo>
                      <a:pt x="156" y="98176"/>
                      <a:pt x="28540" y="126433"/>
                      <a:pt x="63500" y="126433"/>
                    </a:cubicBezTo>
                    <a:cubicBezTo>
                      <a:pt x="98459" y="126433"/>
                      <a:pt x="126843" y="98176"/>
                      <a:pt x="127000" y="63217"/>
                    </a:cubicBezTo>
                    <a:close/>
                    <a:moveTo>
                      <a:pt x="86366" y="46080"/>
                    </a:moveTo>
                    <a:lnTo>
                      <a:pt x="40633" y="80353"/>
                    </a:lnTo>
                    <a:lnTo>
                      <a:pt x="1686811" y="2293874"/>
                    </a:lnTo>
                    <a:lnTo>
                      <a:pt x="1732543" y="2259601"/>
                    </a:lnTo>
                    <a:close/>
                  </a:path>
                </a:pathLst>
              </a:custGeom>
              <a:solidFill>
                <a:srgbClr val="F6F2E5"/>
              </a:solidFill>
            </p:spPr>
          </p:sp>
          <p:sp>
            <p:nvSpPr>
              <p:cNvPr id="27" name="Freeform 27"/>
              <p:cNvSpPr/>
              <p:nvPr/>
            </p:nvSpPr>
            <p:spPr>
              <a:xfrm>
                <a:off x="2405766" y="8290678"/>
                <a:ext cx="1736435" cy="4500286"/>
              </a:xfrm>
              <a:custGeom>
                <a:avLst/>
                <a:gdLst/>
                <a:ahLst/>
                <a:cxnLst/>
                <a:rect l="l" t="t" r="r" b="b"/>
                <a:pathLst>
                  <a:path w="1736435" h="4500286">
                    <a:moveTo>
                      <a:pt x="127000" y="4437069"/>
                    </a:moveTo>
                    <a:cubicBezTo>
                      <a:pt x="126844" y="4402110"/>
                      <a:pt x="98460" y="4373853"/>
                      <a:pt x="63500" y="4373853"/>
                    </a:cubicBezTo>
                    <a:cubicBezTo>
                      <a:pt x="28541" y="4373853"/>
                      <a:pt x="157" y="4402110"/>
                      <a:pt x="0" y="4437069"/>
                    </a:cubicBezTo>
                    <a:cubicBezTo>
                      <a:pt x="157" y="4472028"/>
                      <a:pt x="28541" y="4500285"/>
                      <a:pt x="63500" y="4500285"/>
                    </a:cubicBezTo>
                    <a:cubicBezTo>
                      <a:pt x="98460" y="4500285"/>
                      <a:pt x="126844" y="4472028"/>
                      <a:pt x="127000" y="4437069"/>
                    </a:cubicBezTo>
                    <a:close/>
                    <a:moveTo>
                      <a:pt x="36742" y="4427042"/>
                    </a:moveTo>
                    <a:lnTo>
                      <a:pt x="90258" y="4447096"/>
                    </a:lnTo>
                    <a:lnTo>
                      <a:pt x="1736435" y="20053"/>
                    </a:lnTo>
                    <a:lnTo>
                      <a:pt x="1682919" y="0"/>
                    </a:lnTo>
                    <a:close/>
                  </a:path>
                </a:pathLst>
              </a:custGeom>
              <a:solidFill>
                <a:srgbClr val="F6F2E5"/>
              </a:solidFill>
            </p:spPr>
          </p:sp>
          <p:sp>
            <p:nvSpPr>
              <p:cNvPr id="28" name="Freeform 28"/>
              <p:cNvSpPr/>
              <p:nvPr/>
            </p:nvSpPr>
            <p:spPr>
              <a:xfrm>
                <a:off x="4051943" y="8237488"/>
                <a:ext cx="1727979" cy="1468612"/>
              </a:xfrm>
              <a:custGeom>
                <a:avLst/>
                <a:gdLst/>
                <a:ahLst/>
                <a:cxnLst/>
                <a:rect l="l" t="t" r="r" b="b"/>
                <a:pathLst>
                  <a:path w="1727979" h="1468612">
                    <a:moveTo>
                      <a:pt x="127000" y="63216"/>
                    </a:moveTo>
                    <a:cubicBezTo>
                      <a:pt x="126844" y="28257"/>
                      <a:pt x="98460" y="0"/>
                      <a:pt x="63500" y="0"/>
                    </a:cubicBezTo>
                    <a:cubicBezTo>
                      <a:pt x="28541" y="0"/>
                      <a:pt x="157" y="28257"/>
                      <a:pt x="0" y="63216"/>
                    </a:cubicBezTo>
                    <a:cubicBezTo>
                      <a:pt x="157" y="98175"/>
                      <a:pt x="28541" y="126432"/>
                      <a:pt x="63500" y="126432"/>
                    </a:cubicBezTo>
                    <a:cubicBezTo>
                      <a:pt x="98460" y="126432"/>
                      <a:pt x="126844" y="98175"/>
                      <a:pt x="127000" y="63216"/>
                    </a:cubicBezTo>
                    <a:close/>
                    <a:moveTo>
                      <a:pt x="81802" y="41271"/>
                    </a:moveTo>
                    <a:lnTo>
                      <a:pt x="45199" y="85161"/>
                    </a:lnTo>
                    <a:lnTo>
                      <a:pt x="1691377" y="1468612"/>
                    </a:lnTo>
                    <a:lnTo>
                      <a:pt x="1727979" y="1424722"/>
                    </a:lnTo>
                    <a:close/>
                  </a:path>
                </a:pathLst>
              </a:custGeom>
              <a:solidFill>
                <a:srgbClr val="F6F2E5"/>
              </a:solidFill>
            </p:spPr>
          </p:sp>
          <p:sp>
            <p:nvSpPr>
              <p:cNvPr id="29" name="Freeform 29"/>
              <p:cNvSpPr/>
              <p:nvPr/>
            </p:nvSpPr>
            <p:spPr>
              <a:xfrm>
                <a:off x="5698121" y="-63217"/>
                <a:ext cx="1773177" cy="9810588"/>
              </a:xfrm>
              <a:custGeom>
                <a:avLst/>
                <a:gdLst/>
                <a:ahLst/>
                <a:cxnLst/>
                <a:rect l="l" t="t" r="r" b="b"/>
                <a:pathLst>
                  <a:path w="1773177" h="9810588">
                    <a:moveTo>
                      <a:pt x="127000" y="9747372"/>
                    </a:moveTo>
                    <a:cubicBezTo>
                      <a:pt x="126844" y="9712413"/>
                      <a:pt x="98459" y="9684156"/>
                      <a:pt x="63500" y="9684156"/>
                    </a:cubicBezTo>
                    <a:cubicBezTo>
                      <a:pt x="28540" y="9684156"/>
                      <a:pt x="156" y="9712413"/>
                      <a:pt x="0" y="9747372"/>
                    </a:cubicBezTo>
                    <a:cubicBezTo>
                      <a:pt x="156" y="9782332"/>
                      <a:pt x="28540" y="9810589"/>
                      <a:pt x="63500" y="9810589"/>
                    </a:cubicBezTo>
                    <a:cubicBezTo>
                      <a:pt x="98459" y="9810589"/>
                      <a:pt x="126844" y="9782332"/>
                      <a:pt x="127000" y="9747372"/>
                    </a:cubicBezTo>
                    <a:close/>
                    <a:moveTo>
                      <a:pt x="35335" y="9742548"/>
                    </a:moveTo>
                    <a:lnTo>
                      <a:pt x="91665" y="9752197"/>
                    </a:lnTo>
                    <a:lnTo>
                      <a:pt x="1737842" y="68042"/>
                    </a:lnTo>
                    <a:lnTo>
                      <a:pt x="1681512" y="58392"/>
                    </a:lnTo>
                    <a:close/>
                    <a:moveTo>
                      <a:pt x="1773177" y="63217"/>
                    </a:moveTo>
                    <a:lnTo>
                      <a:pt x="1773177" y="63217"/>
                    </a:lnTo>
                    <a:cubicBezTo>
                      <a:pt x="1773021" y="28258"/>
                      <a:pt x="1744637" y="0"/>
                      <a:pt x="1709677" y="0"/>
                    </a:cubicBezTo>
                    <a:cubicBezTo>
                      <a:pt x="1674717" y="0"/>
                      <a:pt x="1646334" y="28258"/>
                      <a:pt x="1646177" y="63217"/>
                    </a:cubicBezTo>
                    <a:lnTo>
                      <a:pt x="1646177" y="63217"/>
                    </a:lnTo>
                    <a:cubicBezTo>
                      <a:pt x="1646334" y="98176"/>
                      <a:pt x="1674717" y="126434"/>
                      <a:pt x="1709677" y="126434"/>
                    </a:cubicBezTo>
                    <a:cubicBezTo>
                      <a:pt x="1744637" y="126434"/>
                      <a:pt x="1773021" y="98176"/>
                      <a:pt x="1773177" y="63217"/>
                    </a:cubicBezTo>
                    <a:close/>
                  </a:path>
                </a:pathLst>
              </a:custGeom>
              <a:solidFill>
                <a:srgbClr val="F6F2E5"/>
              </a:solidFill>
            </p:spPr>
          </p:sp>
          <p:sp>
            <p:nvSpPr>
              <p:cNvPr id="30" name="Freeform 30"/>
              <p:cNvSpPr/>
              <p:nvPr/>
            </p:nvSpPr>
            <p:spPr>
              <a:xfrm>
                <a:off x="759589" y="5521032"/>
                <a:ext cx="1735240" cy="3396269"/>
              </a:xfrm>
              <a:custGeom>
                <a:avLst/>
                <a:gdLst/>
                <a:ahLst/>
                <a:cxnLst/>
                <a:rect l="l" t="t" r="r" b="b"/>
                <a:pathLst>
                  <a:path w="1735240" h="3396269">
                    <a:moveTo>
                      <a:pt x="127000" y="3333052"/>
                    </a:moveTo>
                    <a:cubicBezTo>
                      <a:pt x="126843" y="3298093"/>
                      <a:pt x="98459" y="3269836"/>
                      <a:pt x="63500" y="3269836"/>
                    </a:cubicBezTo>
                    <a:cubicBezTo>
                      <a:pt x="28540" y="3269836"/>
                      <a:pt x="156" y="3298093"/>
                      <a:pt x="0" y="3333052"/>
                    </a:cubicBezTo>
                    <a:cubicBezTo>
                      <a:pt x="156" y="3368011"/>
                      <a:pt x="28540" y="3396269"/>
                      <a:pt x="63500" y="3396269"/>
                    </a:cubicBezTo>
                    <a:cubicBezTo>
                      <a:pt x="98459" y="3396269"/>
                      <a:pt x="126843" y="3368011"/>
                      <a:pt x="127000" y="3333052"/>
                    </a:cubicBezTo>
                    <a:close/>
                    <a:moveTo>
                      <a:pt x="37938" y="3320281"/>
                    </a:moveTo>
                    <a:lnTo>
                      <a:pt x="89062" y="3345824"/>
                    </a:lnTo>
                    <a:lnTo>
                      <a:pt x="1735239" y="25542"/>
                    </a:lnTo>
                    <a:lnTo>
                      <a:pt x="1684115" y="0"/>
                    </a:lnTo>
                    <a:close/>
                  </a:path>
                </a:pathLst>
              </a:custGeom>
              <a:solidFill>
                <a:srgbClr val="F6F2E5"/>
              </a:solidFill>
            </p:spPr>
          </p:sp>
          <p:sp>
            <p:nvSpPr>
              <p:cNvPr id="31" name="Freeform 31"/>
              <p:cNvSpPr/>
              <p:nvPr/>
            </p:nvSpPr>
            <p:spPr>
              <a:xfrm>
                <a:off x="2405766" y="5470586"/>
                <a:ext cx="1727979" cy="1468613"/>
              </a:xfrm>
              <a:custGeom>
                <a:avLst/>
                <a:gdLst/>
                <a:ahLst/>
                <a:cxnLst/>
                <a:rect l="l" t="t" r="r" b="b"/>
                <a:pathLst>
                  <a:path w="1727979" h="1468613">
                    <a:moveTo>
                      <a:pt x="127000" y="63217"/>
                    </a:moveTo>
                    <a:cubicBezTo>
                      <a:pt x="126844" y="28258"/>
                      <a:pt x="98460" y="0"/>
                      <a:pt x="63500" y="0"/>
                    </a:cubicBezTo>
                    <a:cubicBezTo>
                      <a:pt x="28541" y="0"/>
                      <a:pt x="157" y="28258"/>
                      <a:pt x="0" y="63217"/>
                    </a:cubicBezTo>
                    <a:cubicBezTo>
                      <a:pt x="157" y="98176"/>
                      <a:pt x="28541" y="126434"/>
                      <a:pt x="63500" y="126434"/>
                    </a:cubicBezTo>
                    <a:cubicBezTo>
                      <a:pt x="98460" y="126434"/>
                      <a:pt x="126844" y="98176"/>
                      <a:pt x="127000" y="63217"/>
                    </a:cubicBezTo>
                    <a:close/>
                    <a:moveTo>
                      <a:pt x="81802" y="41272"/>
                    </a:moveTo>
                    <a:lnTo>
                      <a:pt x="45199" y="85162"/>
                    </a:lnTo>
                    <a:lnTo>
                      <a:pt x="1691376" y="1468613"/>
                    </a:lnTo>
                    <a:lnTo>
                      <a:pt x="1727979" y="1424723"/>
                    </a:lnTo>
                    <a:close/>
                  </a:path>
                </a:pathLst>
              </a:custGeom>
              <a:solidFill>
                <a:srgbClr val="F6F2E5"/>
              </a:solidFill>
            </p:spPr>
          </p:sp>
          <p:sp>
            <p:nvSpPr>
              <p:cNvPr id="32" name="Freeform 32"/>
              <p:cNvSpPr/>
              <p:nvPr/>
            </p:nvSpPr>
            <p:spPr>
              <a:xfrm>
                <a:off x="4051943" y="2756296"/>
                <a:ext cx="1736211" cy="4224174"/>
              </a:xfrm>
              <a:custGeom>
                <a:avLst/>
                <a:gdLst/>
                <a:ahLst/>
                <a:cxnLst/>
                <a:rect l="l" t="t" r="r" b="b"/>
                <a:pathLst>
                  <a:path w="1736211" h="4224174">
                    <a:moveTo>
                      <a:pt x="127000" y="4160958"/>
                    </a:moveTo>
                    <a:cubicBezTo>
                      <a:pt x="126844" y="4125999"/>
                      <a:pt x="98460" y="4097741"/>
                      <a:pt x="63500" y="4097741"/>
                    </a:cubicBezTo>
                    <a:cubicBezTo>
                      <a:pt x="28541" y="4097741"/>
                      <a:pt x="157" y="4125999"/>
                      <a:pt x="0" y="4160958"/>
                    </a:cubicBezTo>
                    <a:cubicBezTo>
                      <a:pt x="157" y="4195917"/>
                      <a:pt x="28541" y="4224174"/>
                      <a:pt x="63500" y="4224174"/>
                    </a:cubicBezTo>
                    <a:cubicBezTo>
                      <a:pt x="98460" y="4224174"/>
                      <a:pt x="126844" y="4195917"/>
                      <a:pt x="127000" y="4160958"/>
                    </a:cubicBezTo>
                    <a:close/>
                    <a:moveTo>
                      <a:pt x="36966" y="4150352"/>
                    </a:moveTo>
                    <a:lnTo>
                      <a:pt x="90034" y="4171563"/>
                    </a:lnTo>
                    <a:lnTo>
                      <a:pt x="1736212" y="21211"/>
                    </a:lnTo>
                    <a:lnTo>
                      <a:pt x="1683144" y="0"/>
                    </a:lnTo>
                    <a:close/>
                  </a:path>
                </a:pathLst>
              </a:custGeom>
              <a:solidFill>
                <a:srgbClr val="F6F2E5"/>
              </a:solidFill>
            </p:spPr>
          </p:sp>
          <p:sp>
            <p:nvSpPr>
              <p:cNvPr id="33" name="Freeform 33"/>
              <p:cNvSpPr/>
              <p:nvPr/>
            </p:nvSpPr>
            <p:spPr>
              <a:xfrm>
                <a:off x="5698121" y="2150304"/>
                <a:ext cx="1773177" cy="679814"/>
              </a:xfrm>
              <a:custGeom>
                <a:avLst/>
                <a:gdLst/>
                <a:ahLst/>
                <a:cxnLst/>
                <a:rect l="l" t="t" r="r" b="b"/>
                <a:pathLst>
                  <a:path w="1773177" h="679814">
                    <a:moveTo>
                      <a:pt x="127000" y="616597"/>
                    </a:moveTo>
                    <a:cubicBezTo>
                      <a:pt x="126844" y="581638"/>
                      <a:pt x="98459" y="553381"/>
                      <a:pt x="63500" y="553381"/>
                    </a:cubicBezTo>
                    <a:cubicBezTo>
                      <a:pt x="28540" y="553381"/>
                      <a:pt x="156" y="581638"/>
                      <a:pt x="0" y="616597"/>
                    </a:cubicBezTo>
                    <a:cubicBezTo>
                      <a:pt x="156" y="651557"/>
                      <a:pt x="28540" y="679814"/>
                      <a:pt x="63500" y="679814"/>
                    </a:cubicBezTo>
                    <a:cubicBezTo>
                      <a:pt x="98459" y="679814"/>
                      <a:pt x="126844" y="651557"/>
                      <a:pt x="127000" y="616597"/>
                    </a:cubicBezTo>
                    <a:close/>
                    <a:moveTo>
                      <a:pt x="54457" y="589491"/>
                    </a:moveTo>
                    <a:lnTo>
                      <a:pt x="72542" y="643704"/>
                    </a:lnTo>
                    <a:lnTo>
                      <a:pt x="1718719" y="90324"/>
                    </a:lnTo>
                    <a:lnTo>
                      <a:pt x="1700635" y="36111"/>
                    </a:lnTo>
                    <a:close/>
                    <a:moveTo>
                      <a:pt x="1773177" y="63217"/>
                    </a:moveTo>
                    <a:cubicBezTo>
                      <a:pt x="1773021" y="28258"/>
                      <a:pt x="1744637" y="0"/>
                      <a:pt x="1709677" y="0"/>
                    </a:cubicBezTo>
                    <a:cubicBezTo>
                      <a:pt x="1674717" y="0"/>
                      <a:pt x="1646334" y="28258"/>
                      <a:pt x="1646177" y="63217"/>
                    </a:cubicBezTo>
                    <a:cubicBezTo>
                      <a:pt x="1646334" y="98176"/>
                      <a:pt x="1674717" y="126434"/>
                      <a:pt x="1709677" y="126434"/>
                    </a:cubicBezTo>
                    <a:cubicBezTo>
                      <a:pt x="1744637" y="126434"/>
                      <a:pt x="1773021" y="98176"/>
                      <a:pt x="1773177" y="63217"/>
                    </a:cubicBezTo>
                    <a:close/>
                  </a:path>
                </a:pathLst>
              </a:custGeom>
              <a:solidFill>
                <a:srgbClr val="F6F2E5"/>
              </a:solidFill>
            </p:spPr>
          </p:sp>
        </p:grpSp>
      </p:grpSp>
      <p:sp>
        <p:nvSpPr>
          <p:cNvPr id="34" name="TextBox 34"/>
          <p:cNvSpPr txBox="1"/>
          <p:nvPr/>
        </p:nvSpPr>
        <p:spPr>
          <a:xfrm>
            <a:off x="1028700" y="2192096"/>
            <a:ext cx="11507992" cy="45440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00"/>
              </a:lnSpc>
            </a:pPr>
            <a:r>
              <a:rPr lang="en-US" sz="4000" dirty="0">
                <a:solidFill>
                  <a:srgbClr val="F6F2E5"/>
                </a:solidFill>
                <a:latin typeface="Libre Baskerville Bold"/>
              </a:rPr>
              <a:t>Competition low / Discoverability high</a:t>
            </a:r>
          </a:p>
          <a:p>
            <a:pPr algn="ctr">
              <a:lnSpc>
                <a:spcPts val="4900"/>
              </a:lnSpc>
            </a:pPr>
            <a:endParaRPr lang="en-US" sz="4000" dirty="0">
              <a:solidFill>
                <a:srgbClr val="F6F2E5"/>
              </a:solidFill>
              <a:latin typeface="Libre Baskerville Bold"/>
            </a:endParaRPr>
          </a:p>
          <a:p>
            <a:pPr marL="647700" lvl="1" indent="-323850" algn="ctr">
              <a:lnSpc>
                <a:spcPts val="4200"/>
              </a:lnSpc>
              <a:buFont typeface="Arial"/>
              <a:buChar char="•"/>
            </a:pPr>
            <a:r>
              <a:rPr lang="en-US" sz="3500" dirty="0">
                <a:solidFill>
                  <a:srgbClr val="F6F2E5"/>
                </a:solidFill>
                <a:latin typeface="Libre Baskerville"/>
              </a:rPr>
              <a:t>1.7 million books in print and eBook</a:t>
            </a:r>
          </a:p>
          <a:p>
            <a:pPr marL="647700" lvl="1" indent="-323850" algn="ctr">
              <a:lnSpc>
                <a:spcPts val="4200"/>
              </a:lnSpc>
              <a:buFont typeface="Arial"/>
              <a:buChar char="•"/>
            </a:pPr>
            <a:endParaRPr lang="en-US" sz="3500" dirty="0">
              <a:solidFill>
                <a:srgbClr val="F6F2E5"/>
              </a:solidFill>
              <a:latin typeface="Libre Baskerville"/>
            </a:endParaRPr>
          </a:p>
          <a:p>
            <a:pPr marL="647700" lvl="1" indent="-323850" algn="ctr">
              <a:lnSpc>
                <a:spcPts val="4200"/>
              </a:lnSpc>
              <a:buFont typeface="Arial"/>
              <a:buChar char="•"/>
            </a:pPr>
            <a:r>
              <a:rPr lang="en-US" sz="3000" dirty="0">
                <a:solidFill>
                  <a:srgbClr val="F6F2E5"/>
                </a:solidFill>
                <a:latin typeface="Libre Baskerville"/>
              </a:rPr>
              <a:t>600K books published in 2020</a:t>
            </a:r>
          </a:p>
          <a:p>
            <a:pPr algn="ctr">
              <a:lnSpc>
                <a:spcPts val="4200"/>
              </a:lnSpc>
            </a:pPr>
            <a:endParaRPr lang="en-US" sz="3000" dirty="0">
              <a:solidFill>
                <a:srgbClr val="F6F2E5"/>
              </a:solidFill>
              <a:latin typeface="Libre Baskerville"/>
            </a:endParaRPr>
          </a:p>
          <a:p>
            <a:pPr marL="647700" lvl="1" indent="-323850" algn="ctr">
              <a:lnSpc>
                <a:spcPts val="4200"/>
              </a:lnSpc>
              <a:buFont typeface="Arial"/>
              <a:buChar char="•"/>
            </a:pPr>
            <a:r>
              <a:rPr lang="en-US" sz="3000" dirty="0">
                <a:solidFill>
                  <a:srgbClr val="F6F2E5"/>
                </a:solidFill>
                <a:latin typeface="Libre Baskerville"/>
              </a:rPr>
              <a:t>71K audiobooks published in 2020</a:t>
            </a:r>
          </a:p>
          <a:p>
            <a:pPr marL="323850" lvl="1" algn="ctr">
              <a:lnSpc>
                <a:spcPts val="4200"/>
              </a:lnSpc>
            </a:pPr>
            <a:r>
              <a:rPr lang="en-US" sz="3000" dirty="0">
                <a:solidFill>
                  <a:srgbClr val="F6F2E5"/>
                </a:solidFill>
                <a:latin typeface="Libre Baskerville"/>
              </a:rPr>
              <a:t> 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1028700" y="628913"/>
            <a:ext cx="11507992" cy="1209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800"/>
              </a:lnSpc>
            </a:pPr>
            <a:r>
              <a:rPr lang="en-US" sz="7000">
                <a:solidFill>
                  <a:srgbClr val="F6F2E5"/>
                </a:solidFill>
                <a:latin typeface="Libre Baskerville Bold"/>
              </a:rPr>
              <a:t>Why now?</a:t>
            </a:r>
          </a:p>
        </p:txBody>
      </p:sp>
    </p:spTree>
    <p:extLst>
      <p:ext uri="{BB962C8B-B14F-4D97-AF65-F5344CB8AC3E}">
        <p14:creationId xmlns:p14="http://schemas.microsoft.com/office/powerpoint/2010/main" val="36858235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B35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3002923" y="1305188"/>
            <a:ext cx="4709233" cy="7679033"/>
            <a:chOff x="0" y="0"/>
            <a:chExt cx="6278977" cy="10238710"/>
          </a:xfrm>
        </p:grpSpPr>
        <p:sp>
          <p:nvSpPr>
            <p:cNvPr id="3" name="TextBox 3"/>
            <p:cNvSpPr txBox="1"/>
            <p:nvPr/>
          </p:nvSpPr>
          <p:spPr>
            <a:xfrm>
              <a:off x="604479" y="9834882"/>
              <a:ext cx="1134900" cy="40382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519"/>
                </a:lnSpc>
              </a:pPr>
              <a:r>
                <a:rPr lang="en-US" sz="1799">
                  <a:solidFill>
                    <a:srgbClr val="F6F2E5"/>
                  </a:solidFill>
                  <a:latin typeface="Public Sans"/>
                </a:rPr>
                <a:t>Item 1</a:t>
              </a: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1739379" y="9834882"/>
              <a:ext cx="1134900" cy="40382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519"/>
                </a:lnSpc>
              </a:pPr>
              <a:r>
                <a:rPr lang="en-US" sz="1799">
                  <a:solidFill>
                    <a:srgbClr val="F6F2E5"/>
                  </a:solidFill>
                  <a:latin typeface="Public Sans"/>
                </a:rPr>
                <a:t>Item 2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2874278" y="9834882"/>
              <a:ext cx="1134900" cy="40382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519"/>
                </a:lnSpc>
              </a:pPr>
              <a:r>
                <a:rPr lang="en-US" sz="1799">
                  <a:solidFill>
                    <a:srgbClr val="F6F2E5"/>
                  </a:solidFill>
                  <a:latin typeface="Public Sans"/>
                </a:rPr>
                <a:t>Item 3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4009178" y="9834882"/>
              <a:ext cx="1134900" cy="40382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519"/>
                </a:lnSpc>
              </a:pPr>
              <a:r>
                <a:rPr lang="en-US" sz="1799">
                  <a:solidFill>
                    <a:srgbClr val="F6F2E5"/>
                  </a:solidFill>
                  <a:latin typeface="Public Sans"/>
                </a:rPr>
                <a:t>Item 4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5144077" y="9834882"/>
              <a:ext cx="1134900" cy="40382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519"/>
                </a:lnSpc>
              </a:pPr>
              <a:r>
                <a:rPr lang="en-US" sz="1799">
                  <a:solidFill>
                    <a:srgbClr val="F6F2E5"/>
                  </a:solidFill>
                  <a:latin typeface="Public Sans"/>
                </a:rPr>
                <a:t>Item 5</a:t>
              </a:r>
            </a:p>
          </p:txBody>
        </p:sp>
        <p:grpSp>
          <p:nvGrpSpPr>
            <p:cNvPr id="8" name="Group 8"/>
            <p:cNvGrpSpPr>
              <a:grpSpLocks noChangeAspect="1"/>
            </p:cNvGrpSpPr>
            <p:nvPr/>
          </p:nvGrpSpPr>
          <p:grpSpPr>
            <a:xfrm>
              <a:off x="604479" y="182864"/>
              <a:ext cx="5674498" cy="9537718"/>
              <a:chOff x="0" y="0"/>
              <a:chExt cx="8230887" cy="13834507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-6350"/>
                <a:ext cx="8230887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8230887" h="12700">
                    <a:moveTo>
                      <a:pt x="0" y="0"/>
                    </a:moveTo>
                    <a:lnTo>
                      <a:pt x="8230887" y="0"/>
                    </a:lnTo>
                    <a:lnTo>
                      <a:pt x="8230887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F6F2E5"/>
              </a:solidFill>
            </p:spPr>
          </p:sp>
          <p:sp>
            <p:nvSpPr>
              <p:cNvPr id="10" name="Freeform 10"/>
              <p:cNvSpPr/>
              <p:nvPr/>
            </p:nvSpPr>
            <p:spPr>
              <a:xfrm>
                <a:off x="0" y="2760551"/>
                <a:ext cx="8230887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8230887" h="12700">
                    <a:moveTo>
                      <a:pt x="0" y="0"/>
                    </a:moveTo>
                    <a:lnTo>
                      <a:pt x="8230887" y="0"/>
                    </a:lnTo>
                    <a:lnTo>
                      <a:pt x="8230887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F6F2E5"/>
              </a:solidFill>
            </p:spPr>
          </p:sp>
          <p:sp>
            <p:nvSpPr>
              <p:cNvPr id="11" name="Freeform 11"/>
              <p:cNvSpPr/>
              <p:nvPr/>
            </p:nvSpPr>
            <p:spPr>
              <a:xfrm>
                <a:off x="0" y="5527453"/>
                <a:ext cx="8230887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8230887" h="12700">
                    <a:moveTo>
                      <a:pt x="0" y="0"/>
                    </a:moveTo>
                    <a:lnTo>
                      <a:pt x="8230887" y="0"/>
                    </a:lnTo>
                    <a:lnTo>
                      <a:pt x="8230887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F6F2E5"/>
              </a:solidFill>
            </p:spPr>
          </p:sp>
          <p:sp>
            <p:nvSpPr>
              <p:cNvPr id="12" name="Freeform 12"/>
              <p:cNvSpPr/>
              <p:nvPr/>
            </p:nvSpPr>
            <p:spPr>
              <a:xfrm>
                <a:off x="0" y="8294354"/>
                <a:ext cx="8230887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8230887" h="12700">
                    <a:moveTo>
                      <a:pt x="0" y="0"/>
                    </a:moveTo>
                    <a:lnTo>
                      <a:pt x="8230887" y="0"/>
                    </a:lnTo>
                    <a:lnTo>
                      <a:pt x="8230887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F6F2E5"/>
              </a:solidFill>
            </p:spPr>
          </p:sp>
          <p:sp>
            <p:nvSpPr>
              <p:cNvPr id="13" name="Freeform 13"/>
              <p:cNvSpPr/>
              <p:nvPr/>
            </p:nvSpPr>
            <p:spPr>
              <a:xfrm>
                <a:off x="0" y="11061256"/>
                <a:ext cx="8230887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8230887" h="12700">
                    <a:moveTo>
                      <a:pt x="0" y="0"/>
                    </a:moveTo>
                    <a:lnTo>
                      <a:pt x="8230887" y="0"/>
                    </a:lnTo>
                    <a:lnTo>
                      <a:pt x="8230887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F6F2E5"/>
              </a:solidFill>
            </p:spPr>
          </p:sp>
          <p:sp>
            <p:nvSpPr>
              <p:cNvPr id="14" name="Freeform 14"/>
              <p:cNvSpPr/>
              <p:nvPr/>
            </p:nvSpPr>
            <p:spPr>
              <a:xfrm>
                <a:off x="0" y="13828157"/>
                <a:ext cx="8230887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8230887" h="12700">
                    <a:moveTo>
                      <a:pt x="0" y="0"/>
                    </a:moveTo>
                    <a:lnTo>
                      <a:pt x="8230887" y="0"/>
                    </a:lnTo>
                    <a:lnTo>
                      <a:pt x="8230887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F6F2E5"/>
              </a:solidFill>
            </p:spPr>
          </p:sp>
        </p:grpSp>
        <p:sp>
          <p:nvSpPr>
            <p:cNvPr id="15" name="TextBox 15"/>
            <p:cNvSpPr txBox="1"/>
            <p:nvPr/>
          </p:nvSpPr>
          <p:spPr>
            <a:xfrm>
              <a:off x="0" y="-38100"/>
              <a:ext cx="452079" cy="40382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2519"/>
                </a:lnSpc>
              </a:pPr>
              <a:r>
                <a:rPr lang="en-US" sz="1799">
                  <a:solidFill>
                    <a:srgbClr val="F6F2E5"/>
                  </a:solidFill>
                  <a:latin typeface="Public Sans"/>
                </a:rPr>
                <a:t>50 </a:t>
              </a: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3648" y="1869444"/>
              <a:ext cx="448431" cy="40382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2519"/>
                </a:lnSpc>
              </a:pPr>
              <a:r>
                <a:rPr lang="en-US" sz="1799">
                  <a:solidFill>
                    <a:srgbClr val="F6F2E5"/>
                  </a:solidFill>
                  <a:latin typeface="Public Sans"/>
                </a:rPr>
                <a:t>40 </a:t>
              </a: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3210" y="3776987"/>
              <a:ext cx="448869" cy="40382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2519"/>
                </a:lnSpc>
              </a:pPr>
              <a:r>
                <a:rPr lang="en-US" sz="1799">
                  <a:solidFill>
                    <a:srgbClr val="F6F2E5"/>
                  </a:solidFill>
                  <a:latin typeface="Public Sans"/>
                </a:rPr>
                <a:t>30 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13571" y="5684531"/>
              <a:ext cx="438508" cy="40382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2519"/>
                </a:lnSpc>
              </a:pPr>
              <a:r>
                <a:rPr lang="en-US" sz="1799">
                  <a:solidFill>
                    <a:srgbClr val="F6F2E5"/>
                  </a:solidFill>
                  <a:latin typeface="Public Sans"/>
                </a:rPr>
                <a:t>20 </a:t>
              </a: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71212" y="7592074"/>
              <a:ext cx="380867" cy="40382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2519"/>
                </a:lnSpc>
              </a:pPr>
              <a:r>
                <a:rPr lang="en-US" sz="1799">
                  <a:solidFill>
                    <a:srgbClr val="F6F2E5"/>
                  </a:solidFill>
                  <a:latin typeface="Public Sans"/>
                </a:rPr>
                <a:t>10 </a:t>
              </a:r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195249" y="9499618"/>
              <a:ext cx="256830" cy="40382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2519"/>
                </a:lnSpc>
              </a:pPr>
              <a:r>
                <a:rPr lang="en-US" sz="1799">
                  <a:solidFill>
                    <a:srgbClr val="F6F2E5"/>
                  </a:solidFill>
                  <a:latin typeface="Public Sans"/>
                </a:rPr>
                <a:t>0 </a:t>
              </a:r>
            </a:p>
          </p:txBody>
        </p:sp>
        <p:grpSp>
          <p:nvGrpSpPr>
            <p:cNvPr id="21" name="Group 21"/>
            <p:cNvGrpSpPr>
              <a:grpSpLocks noChangeAspect="1"/>
            </p:cNvGrpSpPr>
            <p:nvPr/>
          </p:nvGrpSpPr>
          <p:grpSpPr>
            <a:xfrm>
              <a:off x="604479" y="182864"/>
              <a:ext cx="5674498" cy="9537718"/>
              <a:chOff x="0" y="0"/>
              <a:chExt cx="8230887" cy="13834507"/>
            </a:xfrm>
          </p:grpSpPr>
          <p:sp>
            <p:nvSpPr>
              <p:cNvPr id="22" name="Freeform 22"/>
              <p:cNvSpPr/>
              <p:nvPr/>
            </p:nvSpPr>
            <p:spPr>
              <a:xfrm>
                <a:off x="759589" y="10501454"/>
                <a:ext cx="1735240" cy="3396269"/>
              </a:xfrm>
              <a:custGeom>
                <a:avLst/>
                <a:gdLst/>
                <a:ahLst/>
                <a:cxnLst/>
                <a:rect l="l" t="t" r="r" b="b"/>
                <a:pathLst>
                  <a:path w="1735240" h="3396269">
                    <a:moveTo>
                      <a:pt x="127000" y="3333053"/>
                    </a:moveTo>
                    <a:cubicBezTo>
                      <a:pt x="126843" y="3298094"/>
                      <a:pt x="98459" y="3269837"/>
                      <a:pt x="63500" y="3269837"/>
                    </a:cubicBezTo>
                    <a:cubicBezTo>
                      <a:pt x="28540" y="3269837"/>
                      <a:pt x="156" y="3298094"/>
                      <a:pt x="0" y="3333053"/>
                    </a:cubicBezTo>
                    <a:cubicBezTo>
                      <a:pt x="156" y="3368013"/>
                      <a:pt x="28540" y="3396270"/>
                      <a:pt x="63500" y="3396270"/>
                    </a:cubicBezTo>
                    <a:cubicBezTo>
                      <a:pt x="98459" y="3396270"/>
                      <a:pt x="126843" y="3368013"/>
                      <a:pt x="127000" y="3333053"/>
                    </a:cubicBezTo>
                    <a:close/>
                    <a:moveTo>
                      <a:pt x="37938" y="3320282"/>
                    </a:moveTo>
                    <a:lnTo>
                      <a:pt x="89062" y="3345825"/>
                    </a:lnTo>
                    <a:lnTo>
                      <a:pt x="1735239" y="25543"/>
                    </a:lnTo>
                    <a:lnTo>
                      <a:pt x="1684115" y="0"/>
                    </a:lnTo>
                    <a:close/>
                  </a:path>
                </a:pathLst>
              </a:custGeom>
              <a:solidFill>
                <a:srgbClr val="F6F2E5"/>
              </a:solidFill>
            </p:spPr>
          </p:sp>
          <p:sp>
            <p:nvSpPr>
              <p:cNvPr id="23" name="Freeform 23"/>
              <p:cNvSpPr/>
              <p:nvPr/>
            </p:nvSpPr>
            <p:spPr>
              <a:xfrm>
                <a:off x="2405766" y="3313861"/>
                <a:ext cx="1737522" cy="7263581"/>
              </a:xfrm>
              <a:custGeom>
                <a:avLst/>
                <a:gdLst/>
                <a:ahLst/>
                <a:cxnLst/>
                <a:rect l="l" t="t" r="r" b="b"/>
                <a:pathLst>
                  <a:path w="1737522" h="7263581">
                    <a:moveTo>
                      <a:pt x="127000" y="7200365"/>
                    </a:moveTo>
                    <a:cubicBezTo>
                      <a:pt x="126844" y="7165406"/>
                      <a:pt x="98460" y="7137148"/>
                      <a:pt x="63500" y="7137148"/>
                    </a:cubicBezTo>
                    <a:cubicBezTo>
                      <a:pt x="28541" y="7137148"/>
                      <a:pt x="157" y="7165406"/>
                      <a:pt x="0" y="7200365"/>
                    </a:cubicBezTo>
                    <a:cubicBezTo>
                      <a:pt x="157" y="7235324"/>
                      <a:pt x="28541" y="7263581"/>
                      <a:pt x="63500" y="7263581"/>
                    </a:cubicBezTo>
                    <a:cubicBezTo>
                      <a:pt x="98460" y="7263581"/>
                      <a:pt x="126844" y="7235324"/>
                      <a:pt x="127000" y="7200365"/>
                    </a:cubicBezTo>
                    <a:close/>
                    <a:moveTo>
                      <a:pt x="35656" y="7193944"/>
                    </a:moveTo>
                    <a:lnTo>
                      <a:pt x="91344" y="7206785"/>
                    </a:lnTo>
                    <a:lnTo>
                      <a:pt x="1737522" y="12841"/>
                    </a:lnTo>
                    <a:lnTo>
                      <a:pt x="1681833" y="0"/>
                    </a:lnTo>
                    <a:close/>
                  </a:path>
                </a:pathLst>
              </a:custGeom>
              <a:solidFill>
                <a:srgbClr val="F6F2E5"/>
              </a:solidFill>
            </p:spPr>
          </p:sp>
          <p:sp>
            <p:nvSpPr>
              <p:cNvPr id="24" name="Freeform 24"/>
              <p:cNvSpPr/>
              <p:nvPr/>
            </p:nvSpPr>
            <p:spPr>
              <a:xfrm>
                <a:off x="4051943" y="3257065"/>
                <a:ext cx="1732544" cy="2293874"/>
              </a:xfrm>
              <a:custGeom>
                <a:avLst/>
                <a:gdLst/>
                <a:ahLst/>
                <a:cxnLst/>
                <a:rect l="l" t="t" r="r" b="b"/>
                <a:pathLst>
                  <a:path w="1732544" h="2293874">
                    <a:moveTo>
                      <a:pt x="127000" y="63217"/>
                    </a:moveTo>
                    <a:cubicBezTo>
                      <a:pt x="126844" y="28258"/>
                      <a:pt x="98460" y="0"/>
                      <a:pt x="63500" y="0"/>
                    </a:cubicBezTo>
                    <a:cubicBezTo>
                      <a:pt x="28541" y="0"/>
                      <a:pt x="157" y="28258"/>
                      <a:pt x="0" y="63217"/>
                    </a:cubicBezTo>
                    <a:cubicBezTo>
                      <a:pt x="157" y="98176"/>
                      <a:pt x="28541" y="126434"/>
                      <a:pt x="63500" y="126434"/>
                    </a:cubicBezTo>
                    <a:cubicBezTo>
                      <a:pt x="98460" y="126434"/>
                      <a:pt x="126844" y="98176"/>
                      <a:pt x="127000" y="63217"/>
                    </a:cubicBezTo>
                    <a:close/>
                    <a:moveTo>
                      <a:pt x="86367" y="46080"/>
                    </a:moveTo>
                    <a:lnTo>
                      <a:pt x="40634" y="80353"/>
                    </a:lnTo>
                    <a:lnTo>
                      <a:pt x="1686812" y="2293874"/>
                    </a:lnTo>
                    <a:lnTo>
                      <a:pt x="1732544" y="2259601"/>
                    </a:lnTo>
                    <a:close/>
                  </a:path>
                </a:pathLst>
              </a:custGeom>
              <a:solidFill>
                <a:srgbClr val="F6F2E5"/>
              </a:solidFill>
            </p:spPr>
          </p:sp>
          <p:sp>
            <p:nvSpPr>
              <p:cNvPr id="25" name="Freeform 25"/>
              <p:cNvSpPr/>
              <p:nvPr/>
            </p:nvSpPr>
            <p:spPr>
              <a:xfrm>
                <a:off x="5698121" y="4917206"/>
                <a:ext cx="1773177" cy="679814"/>
              </a:xfrm>
              <a:custGeom>
                <a:avLst/>
                <a:gdLst/>
                <a:ahLst/>
                <a:cxnLst/>
                <a:rect l="l" t="t" r="r" b="b"/>
                <a:pathLst>
                  <a:path w="1773177" h="679814">
                    <a:moveTo>
                      <a:pt x="127000" y="616597"/>
                    </a:moveTo>
                    <a:cubicBezTo>
                      <a:pt x="126844" y="581638"/>
                      <a:pt x="98459" y="553380"/>
                      <a:pt x="63500" y="553380"/>
                    </a:cubicBezTo>
                    <a:cubicBezTo>
                      <a:pt x="28540" y="553380"/>
                      <a:pt x="156" y="581638"/>
                      <a:pt x="0" y="616597"/>
                    </a:cubicBezTo>
                    <a:cubicBezTo>
                      <a:pt x="156" y="651556"/>
                      <a:pt x="28540" y="679814"/>
                      <a:pt x="63500" y="679814"/>
                    </a:cubicBezTo>
                    <a:cubicBezTo>
                      <a:pt x="98459" y="679814"/>
                      <a:pt x="126844" y="651556"/>
                      <a:pt x="127000" y="616597"/>
                    </a:cubicBezTo>
                    <a:close/>
                    <a:moveTo>
                      <a:pt x="54457" y="589490"/>
                    </a:moveTo>
                    <a:lnTo>
                      <a:pt x="72542" y="643703"/>
                    </a:lnTo>
                    <a:lnTo>
                      <a:pt x="1718719" y="90323"/>
                    </a:lnTo>
                    <a:lnTo>
                      <a:pt x="1700635" y="36110"/>
                    </a:lnTo>
                    <a:close/>
                    <a:moveTo>
                      <a:pt x="1773177" y="63217"/>
                    </a:moveTo>
                    <a:cubicBezTo>
                      <a:pt x="1773021" y="28258"/>
                      <a:pt x="1744637" y="0"/>
                      <a:pt x="1709677" y="0"/>
                    </a:cubicBezTo>
                    <a:cubicBezTo>
                      <a:pt x="1674717" y="0"/>
                      <a:pt x="1646334" y="28258"/>
                      <a:pt x="1646177" y="63217"/>
                    </a:cubicBezTo>
                    <a:cubicBezTo>
                      <a:pt x="1646334" y="98176"/>
                      <a:pt x="1674717" y="126433"/>
                      <a:pt x="1709677" y="126433"/>
                    </a:cubicBezTo>
                    <a:cubicBezTo>
                      <a:pt x="1744637" y="126433"/>
                      <a:pt x="1773021" y="98176"/>
                      <a:pt x="1773177" y="63217"/>
                    </a:cubicBezTo>
                    <a:close/>
                  </a:path>
                </a:pathLst>
              </a:custGeom>
              <a:solidFill>
                <a:srgbClr val="F6F2E5"/>
              </a:solidFill>
            </p:spPr>
          </p:sp>
          <p:sp>
            <p:nvSpPr>
              <p:cNvPr id="26" name="Freeform 26"/>
              <p:cNvSpPr/>
              <p:nvPr/>
            </p:nvSpPr>
            <p:spPr>
              <a:xfrm>
                <a:off x="759589" y="10451009"/>
                <a:ext cx="1732544" cy="2293874"/>
              </a:xfrm>
              <a:custGeom>
                <a:avLst/>
                <a:gdLst/>
                <a:ahLst/>
                <a:cxnLst/>
                <a:rect l="l" t="t" r="r" b="b"/>
                <a:pathLst>
                  <a:path w="1732544" h="2293874">
                    <a:moveTo>
                      <a:pt x="127000" y="63217"/>
                    </a:moveTo>
                    <a:cubicBezTo>
                      <a:pt x="126843" y="28258"/>
                      <a:pt x="98459" y="0"/>
                      <a:pt x="63500" y="0"/>
                    </a:cubicBezTo>
                    <a:cubicBezTo>
                      <a:pt x="28540" y="0"/>
                      <a:pt x="156" y="28258"/>
                      <a:pt x="0" y="63217"/>
                    </a:cubicBezTo>
                    <a:cubicBezTo>
                      <a:pt x="156" y="98176"/>
                      <a:pt x="28540" y="126433"/>
                      <a:pt x="63500" y="126433"/>
                    </a:cubicBezTo>
                    <a:cubicBezTo>
                      <a:pt x="98459" y="126433"/>
                      <a:pt x="126843" y="98176"/>
                      <a:pt x="127000" y="63217"/>
                    </a:cubicBezTo>
                    <a:close/>
                    <a:moveTo>
                      <a:pt x="86366" y="46080"/>
                    </a:moveTo>
                    <a:lnTo>
                      <a:pt x="40633" y="80353"/>
                    </a:lnTo>
                    <a:lnTo>
                      <a:pt x="1686811" y="2293874"/>
                    </a:lnTo>
                    <a:lnTo>
                      <a:pt x="1732543" y="2259601"/>
                    </a:lnTo>
                    <a:close/>
                  </a:path>
                </a:pathLst>
              </a:custGeom>
              <a:solidFill>
                <a:srgbClr val="F6F2E5"/>
              </a:solidFill>
            </p:spPr>
          </p:sp>
          <p:sp>
            <p:nvSpPr>
              <p:cNvPr id="27" name="Freeform 27"/>
              <p:cNvSpPr/>
              <p:nvPr/>
            </p:nvSpPr>
            <p:spPr>
              <a:xfrm>
                <a:off x="2405766" y="8290678"/>
                <a:ext cx="1736435" cy="4500286"/>
              </a:xfrm>
              <a:custGeom>
                <a:avLst/>
                <a:gdLst/>
                <a:ahLst/>
                <a:cxnLst/>
                <a:rect l="l" t="t" r="r" b="b"/>
                <a:pathLst>
                  <a:path w="1736435" h="4500286">
                    <a:moveTo>
                      <a:pt x="127000" y="4437069"/>
                    </a:moveTo>
                    <a:cubicBezTo>
                      <a:pt x="126844" y="4402110"/>
                      <a:pt x="98460" y="4373853"/>
                      <a:pt x="63500" y="4373853"/>
                    </a:cubicBezTo>
                    <a:cubicBezTo>
                      <a:pt x="28541" y="4373853"/>
                      <a:pt x="157" y="4402110"/>
                      <a:pt x="0" y="4437069"/>
                    </a:cubicBezTo>
                    <a:cubicBezTo>
                      <a:pt x="157" y="4472028"/>
                      <a:pt x="28541" y="4500285"/>
                      <a:pt x="63500" y="4500285"/>
                    </a:cubicBezTo>
                    <a:cubicBezTo>
                      <a:pt x="98460" y="4500285"/>
                      <a:pt x="126844" y="4472028"/>
                      <a:pt x="127000" y="4437069"/>
                    </a:cubicBezTo>
                    <a:close/>
                    <a:moveTo>
                      <a:pt x="36742" y="4427042"/>
                    </a:moveTo>
                    <a:lnTo>
                      <a:pt x="90258" y="4447096"/>
                    </a:lnTo>
                    <a:lnTo>
                      <a:pt x="1736435" y="20053"/>
                    </a:lnTo>
                    <a:lnTo>
                      <a:pt x="1682919" y="0"/>
                    </a:lnTo>
                    <a:close/>
                  </a:path>
                </a:pathLst>
              </a:custGeom>
              <a:solidFill>
                <a:srgbClr val="F6F2E5"/>
              </a:solidFill>
            </p:spPr>
          </p:sp>
          <p:sp>
            <p:nvSpPr>
              <p:cNvPr id="28" name="Freeform 28"/>
              <p:cNvSpPr/>
              <p:nvPr/>
            </p:nvSpPr>
            <p:spPr>
              <a:xfrm>
                <a:off x="4051943" y="8237488"/>
                <a:ext cx="1727979" cy="1468612"/>
              </a:xfrm>
              <a:custGeom>
                <a:avLst/>
                <a:gdLst/>
                <a:ahLst/>
                <a:cxnLst/>
                <a:rect l="l" t="t" r="r" b="b"/>
                <a:pathLst>
                  <a:path w="1727979" h="1468612">
                    <a:moveTo>
                      <a:pt x="127000" y="63216"/>
                    </a:moveTo>
                    <a:cubicBezTo>
                      <a:pt x="126844" y="28257"/>
                      <a:pt x="98460" y="0"/>
                      <a:pt x="63500" y="0"/>
                    </a:cubicBezTo>
                    <a:cubicBezTo>
                      <a:pt x="28541" y="0"/>
                      <a:pt x="157" y="28257"/>
                      <a:pt x="0" y="63216"/>
                    </a:cubicBezTo>
                    <a:cubicBezTo>
                      <a:pt x="157" y="98175"/>
                      <a:pt x="28541" y="126432"/>
                      <a:pt x="63500" y="126432"/>
                    </a:cubicBezTo>
                    <a:cubicBezTo>
                      <a:pt x="98460" y="126432"/>
                      <a:pt x="126844" y="98175"/>
                      <a:pt x="127000" y="63216"/>
                    </a:cubicBezTo>
                    <a:close/>
                    <a:moveTo>
                      <a:pt x="81802" y="41271"/>
                    </a:moveTo>
                    <a:lnTo>
                      <a:pt x="45199" y="85161"/>
                    </a:lnTo>
                    <a:lnTo>
                      <a:pt x="1691377" y="1468612"/>
                    </a:lnTo>
                    <a:lnTo>
                      <a:pt x="1727979" y="1424722"/>
                    </a:lnTo>
                    <a:close/>
                  </a:path>
                </a:pathLst>
              </a:custGeom>
              <a:solidFill>
                <a:srgbClr val="F6F2E5"/>
              </a:solidFill>
            </p:spPr>
          </p:sp>
          <p:sp>
            <p:nvSpPr>
              <p:cNvPr id="29" name="Freeform 29"/>
              <p:cNvSpPr/>
              <p:nvPr/>
            </p:nvSpPr>
            <p:spPr>
              <a:xfrm>
                <a:off x="5698121" y="-63217"/>
                <a:ext cx="1773177" cy="9810588"/>
              </a:xfrm>
              <a:custGeom>
                <a:avLst/>
                <a:gdLst/>
                <a:ahLst/>
                <a:cxnLst/>
                <a:rect l="l" t="t" r="r" b="b"/>
                <a:pathLst>
                  <a:path w="1773177" h="9810588">
                    <a:moveTo>
                      <a:pt x="127000" y="9747372"/>
                    </a:moveTo>
                    <a:cubicBezTo>
                      <a:pt x="126844" y="9712413"/>
                      <a:pt x="98459" y="9684156"/>
                      <a:pt x="63500" y="9684156"/>
                    </a:cubicBezTo>
                    <a:cubicBezTo>
                      <a:pt x="28540" y="9684156"/>
                      <a:pt x="156" y="9712413"/>
                      <a:pt x="0" y="9747372"/>
                    </a:cubicBezTo>
                    <a:cubicBezTo>
                      <a:pt x="156" y="9782332"/>
                      <a:pt x="28540" y="9810589"/>
                      <a:pt x="63500" y="9810589"/>
                    </a:cubicBezTo>
                    <a:cubicBezTo>
                      <a:pt x="98459" y="9810589"/>
                      <a:pt x="126844" y="9782332"/>
                      <a:pt x="127000" y="9747372"/>
                    </a:cubicBezTo>
                    <a:close/>
                    <a:moveTo>
                      <a:pt x="35335" y="9742548"/>
                    </a:moveTo>
                    <a:lnTo>
                      <a:pt x="91665" y="9752197"/>
                    </a:lnTo>
                    <a:lnTo>
                      <a:pt x="1737842" y="68042"/>
                    </a:lnTo>
                    <a:lnTo>
                      <a:pt x="1681512" y="58392"/>
                    </a:lnTo>
                    <a:close/>
                    <a:moveTo>
                      <a:pt x="1773177" y="63217"/>
                    </a:moveTo>
                    <a:lnTo>
                      <a:pt x="1773177" y="63217"/>
                    </a:lnTo>
                    <a:cubicBezTo>
                      <a:pt x="1773021" y="28258"/>
                      <a:pt x="1744637" y="0"/>
                      <a:pt x="1709677" y="0"/>
                    </a:cubicBezTo>
                    <a:cubicBezTo>
                      <a:pt x="1674717" y="0"/>
                      <a:pt x="1646334" y="28258"/>
                      <a:pt x="1646177" y="63217"/>
                    </a:cubicBezTo>
                    <a:lnTo>
                      <a:pt x="1646177" y="63217"/>
                    </a:lnTo>
                    <a:cubicBezTo>
                      <a:pt x="1646334" y="98176"/>
                      <a:pt x="1674717" y="126434"/>
                      <a:pt x="1709677" y="126434"/>
                    </a:cubicBezTo>
                    <a:cubicBezTo>
                      <a:pt x="1744637" y="126434"/>
                      <a:pt x="1773021" y="98176"/>
                      <a:pt x="1773177" y="63217"/>
                    </a:cubicBezTo>
                    <a:close/>
                  </a:path>
                </a:pathLst>
              </a:custGeom>
              <a:solidFill>
                <a:srgbClr val="F6F2E5"/>
              </a:solidFill>
            </p:spPr>
          </p:sp>
          <p:sp>
            <p:nvSpPr>
              <p:cNvPr id="30" name="Freeform 30"/>
              <p:cNvSpPr/>
              <p:nvPr/>
            </p:nvSpPr>
            <p:spPr>
              <a:xfrm>
                <a:off x="759589" y="5521032"/>
                <a:ext cx="1735240" cy="3396269"/>
              </a:xfrm>
              <a:custGeom>
                <a:avLst/>
                <a:gdLst/>
                <a:ahLst/>
                <a:cxnLst/>
                <a:rect l="l" t="t" r="r" b="b"/>
                <a:pathLst>
                  <a:path w="1735240" h="3396269">
                    <a:moveTo>
                      <a:pt x="127000" y="3333052"/>
                    </a:moveTo>
                    <a:cubicBezTo>
                      <a:pt x="126843" y="3298093"/>
                      <a:pt x="98459" y="3269836"/>
                      <a:pt x="63500" y="3269836"/>
                    </a:cubicBezTo>
                    <a:cubicBezTo>
                      <a:pt x="28540" y="3269836"/>
                      <a:pt x="156" y="3298093"/>
                      <a:pt x="0" y="3333052"/>
                    </a:cubicBezTo>
                    <a:cubicBezTo>
                      <a:pt x="156" y="3368011"/>
                      <a:pt x="28540" y="3396269"/>
                      <a:pt x="63500" y="3396269"/>
                    </a:cubicBezTo>
                    <a:cubicBezTo>
                      <a:pt x="98459" y="3396269"/>
                      <a:pt x="126843" y="3368011"/>
                      <a:pt x="127000" y="3333052"/>
                    </a:cubicBezTo>
                    <a:close/>
                    <a:moveTo>
                      <a:pt x="37938" y="3320281"/>
                    </a:moveTo>
                    <a:lnTo>
                      <a:pt x="89062" y="3345824"/>
                    </a:lnTo>
                    <a:lnTo>
                      <a:pt x="1735239" y="25542"/>
                    </a:lnTo>
                    <a:lnTo>
                      <a:pt x="1684115" y="0"/>
                    </a:lnTo>
                    <a:close/>
                  </a:path>
                </a:pathLst>
              </a:custGeom>
              <a:solidFill>
                <a:srgbClr val="F6F2E5"/>
              </a:solidFill>
            </p:spPr>
          </p:sp>
          <p:sp>
            <p:nvSpPr>
              <p:cNvPr id="31" name="Freeform 31"/>
              <p:cNvSpPr/>
              <p:nvPr/>
            </p:nvSpPr>
            <p:spPr>
              <a:xfrm>
                <a:off x="2405766" y="5470586"/>
                <a:ext cx="1727979" cy="1468613"/>
              </a:xfrm>
              <a:custGeom>
                <a:avLst/>
                <a:gdLst/>
                <a:ahLst/>
                <a:cxnLst/>
                <a:rect l="l" t="t" r="r" b="b"/>
                <a:pathLst>
                  <a:path w="1727979" h="1468613">
                    <a:moveTo>
                      <a:pt x="127000" y="63217"/>
                    </a:moveTo>
                    <a:cubicBezTo>
                      <a:pt x="126844" y="28258"/>
                      <a:pt x="98460" y="0"/>
                      <a:pt x="63500" y="0"/>
                    </a:cubicBezTo>
                    <a:cubicBezTo>
                      <a:pt x="28541" y="0"/>
                      <a:pt x="157" y="28258"/>
                      <a:pt x="0" y="63217"/>
                    </a:cubicBezTo>
                    <a:cubicBezTo>
                      <a:pt x="157" y="98176"/>
                      <a:pt x="28541" y="126434"/>
                      <a:pt x="63500" y="126434"/>
                    </a:cubicBezTo>
                    <a:cubicBezTo>
                      <a:pt x="98460" y="126434"/>
                      <a:pt x="126844" y="98176"/>
                      <a:pt x="127000" y="63217"/>
                    </a:cubicBezTo>
                    <a:close/>
                    <a:moveTo>
                      <a:pt x="81802" y="41272"/>
                    </a:moveTo>
                    <a:lnTo>
                      <a:pt x="45199" y="85162"/>
                    </a:lnTo>
                    <a:lnTo>
                      <a:pt x="1691376" y="1468613"/>
                    </a:lnTo>
                    <a:lnTo>
                      <a:pt x="1727979" y="1424723"/>
                    </a:lnTo>
                    <a:close/>
                  </a:path>
                </a:pathLst>
              </a:custGeom>
              <a:solidFill>
                <a:srgbClr val="F6F2E5"/>
              </a:solidFill>
            </p:spPr>
          </p:sp>
          <p:sp>
            <p:nvSpPr>
              <p:cNvPr id="32" name="Freeform 32"/>
              <p:cNvSpPr/>
              <p:nvPr/>
            </p:nvSpPr>
            <p:spPr>
              <a:xfrm>
                <a:off x="4051943" y="2756296"/>
                <a:ext cx="1736211" cy="4224174"/>
              </a:xfrm>
              <a:custGeom>
                <a:avLst/>
                <a:gdLst/>
                <a:ahLst/>
                <a:cxnLst/>
                <a:rect l="l" t="t" r="r" b="b"/>
                <a:pathLst>
                  <a:path w="1736211" h="4224174">
                    <a:moveTo>
                      <a:pt x="127000" y="4160958"/>
                    </a:moveTo>
                    <a:cubicBezTo>
                      <a:pt x="126844" y="4125999"/>
                      <a:pt x="98460" y="4097741"/>
                      <a:pt x="63500" y="4097741"/>
                    </a:cubicBezTo>
                    <a:cubicBezTo>
                      <a:pt x="28541" y="4097741"/>
                      <a:pt x="157" y="4125999"/>
                      <a:pt x="0" y="4160958"/>
                    </a:cubicBezTo>
                    <a:cubicBezTo>
                      <a:pt x="157" y="4195917"/>
                      <a:pt x="28541" y="4224174"/>
                      <a:pt x="63500" y="4224174"/>
                    </a:cubicBezTo>
                    <a:cubicBezTo>
                      <a:pt x="98460" y="4224174"/>
                      <a:pt x="126844" y="4195917"/>
                      <a:pt x="127000" y="4160958"/>
                    </a:cubicBezTo>
                    <a:close/>
                    <a:moveTo>
                      <a:pt x="36966" y="4150352"/>
                    </a:moveTo>
                    <a:lnTo>
                      <a:pt x="90034" y="4171563"/>
                    </a:lnTo>
                    <a:lnTo>
                      <a:pt x="1736212" y="21211"/>
                    </a:lnTo>
                    <a:lnTo>
                      <a:pt x="1683144" y="0"/>
                    </a:lnTo>
                    <a:close/>
                  </a:path>
                </a:pathLst>
              </a:custGeom>
              <a:solidFill>
                <a:srgbClr val="F6F2E5"/>
              </a:solidFill>
            </p:spPr>
          </p:sp>
          <p:sp>
            <p:nvSpPr>
              <p:cNvPr id="33" name="Freeform 33"/>
              <p:cNvSpPr/>
              <p:nvPr/>
            </p:nvSpPr>
            <p:spPr>
              <a:xfrm>
                <a:off x="5698121" y="2150304"/>
                <a:ext cx="1773177" cy="679814"/>
              </a:xfrm>
              <a:custGeom>
                <a:avLst/>
                <a:gdLst/>
                <a:ahLst/>
                <a:cxnLst/>
                <a:rect l="l" t="t" r="r" b="b"/>
                <a:pathLst>
                  <a:path w="1773177" h="679814">
                    <a:moveTo>
                      <a:pt x="127000" y="616597"/>
                    </a:moveTo>
                    <a:cubicBezTo>
                      <a:pt x="126844" y="581638"/>
                      <a:pt x="98459" y="553381"/>
                      <a:pt x="63500" y="553381"/>
                    </a:cubicBezTo>
                    <a:cubicBezTo>
                      <a:pt x="28540" y="553381"/>
                      <a:pt x="156" y="581638"/>
                      <a:pt x="0" y="616597"/>
                    </a:cubicBezTo>
                    <a:cubicBezTo>
                      <a:pt x="156" y="651557"/>
                      <a:pt x="28540" y="679814"/>
                      <a:pt x="63500" y="679814"/>
                    </a:cubicBezTo>
                    <a:cubicBezTo>
                      <a:pt x="98459" y="679814"/>
                      <a:pt x="126844" y="651557"/>
                      <a:pt x="127000" y="616597"/>
                    </a:cubicBezTo>
                    <a:close/>
                    <a:moveTo>
                      <a:pt x="54457" y="589491"/>
                    </a:moveTo>
                    <a:lnTo>
                      <a:pt x="72542" y="643704"/>
                    </a:lnTo>
                    <a:lnTo>
                      <a:pt x="1718719" y="90324"/>
                    </a:lnTo>
                    <a:lnTo>
                      <a:pt x="1700635" y="36111"/>
                    </a:lnTo>
                    <a:close/>
                    <a:moveTo>
                      <a:pt x="1773177" y="63217"/>
                    </a:moveTo>
                    <a:cubicBezTo>
                      <a:pt x="1773021" y="28258"/>
                      <a:pt x="1744637" y="0"/>
                      <a:pt x="1709677" y="0"/>
                    </a:cubicBezTo>
                    <a:cubicBezTo>
                      <a:pt x="1674717" y="0"/>
                      <a:pt x="1646334" y="28258"/>
                      <a:pt x="1646177" y="63217"/>
                    </a:cubicBezTo>
                    <a:cubicBezTo>
                      <a:pt x="1646334" y="98176"/>
                      <a:pt x="1674717" y="126434"/>
                      <a:pt x="1709677" y="126434"/>
                    </a:cubicBezTo>
                    <a:cubicBezTo>
                      <a:pt x="1744637" y="126434"/>
                      <a:pt x="1773021" y="98176"/>
                      <a:pt x="1773177" y="63217"/>
                    </a:cubicBezTo>
                    <a:close/>
                  </a:path>
                </a:pathLst>
              </a:custGeom>
              <a:solidFill>
                <a:srgbClr val="F6F2E5"/>
              </a:solidFill>
            </p:spPr>
          </p:sp>
        </p:grpSp>
      </p:grpSp>
      <p:sp>
        <p:nvSpPr>
          <p:cNvPr id="34" name="TextBox 34"/>
          <p:cNvSpPr txBox="1"/>
          <p:nvPr/>
        </p:nvSpPr>
        <p:spPr>
          <a:xfrm>
            <a:off x="1028700" y="2192096"/>
            <a:ext cx="11507992" cy="56212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00"/>
              </a:lnSpc>
            </a:pPr>
            <a:r>
              <a:rPr lang="en-US" sz="4000" dirty="0">
                <a:solidFill>
                  <a:srgbClr val="F6F2E5"/>
                </a:solidFill>
                <a:latin typeface="Libre Baskerville Bold"/>
              </a:rPr>
              <a:t>Competition low / Discoverability high</a:t>
            </a:r>
          </a:p>
          <a:p>
            <a:pPr algn="ctr">
              <a:lnSpc>
                <a:spcPts val="4900"/>
              </a:lnSpc>
            </a:pPr>
            <a:endParaRPr lang="en-US" sz="4000" dirty="0">
              <a:solidFill>
                <a:srgbClr val="F6F2E5"/>
              </a:solidFill>
              <a:latin typeface="Libre Baskerville Bold"/>
            </a:endParaRPr>
          </a:p>
          <a:p>
            <a:pPr marL="647700" lvl="1" indent="-323850" algn="ctr">
              <a:lnSpc>
                <a:spcPts val="4200"/>
              </a:lnSpc>
              <a:buFont typeface="Arial"/>
              <a:buChar char="•"/>
            </a:pPr>
            <a:r>
              <a:rPr lang="en-US" sz="3500" dirty="0">
                <a:solidFill>
                  <a:srgbClr val="F6F2E5"/>
                </a:solidFill>
                <a:latin typeface="Libre Baskerville"/>
              </a:rPr>
              <a:t>1.7 million books in print and eBook</a:t>
            </a:r>
          </a:p>
          <a:p>
            <a:pPr marL="647700" lvl="1" indent="-323850" algn="ctr">
              <a:lnSpc>
                <a:spcPts val="4200"/>
              </a:lnSpc>
              <a:buFont typeface="Arial"/>
              <a:buChar char="•"/>
            </a:pPr>
            <a:endParaRPr lang="en-US" sz="3500" dirty="0">
              <a:solidFill>
                <a:srgbClr val="F6F2E5"/>
              </a:solidFill>
              <a:latin typeface="Libre Baskerville"/>
            </a:endParaRPr>
          </a:p>
          <a:p>
            <a:pPr marL="647700" lvl="1" indent="-323850" algn="ctr">
              <a:lnSpc>
                <a:spcPts val="4200"/>
              </a:lnSpc>
              <a:buFont typeface="Arial"/>
              <a:buChar char="•"/>
            </a:pPr>
            <a:r>
              <a:rPr lang="en-US" sz="3000" dirty="0">
                <a:solidFill>
                  <a:srgbClr val="F6F2E5"/>
                </a:solidFill>
                <a:latin typeface="Libre Baskerville"/>
              </a:rPr>
              <a:t>600K books published in 2020</a:t>
            </a:r>
          </a:p>
          <a:p>
            <a:pPr algn="ctr">
              <a:lnSpc>
                <a:spcPts val="4200"/>
              </a:lnSpc>
            </a:pPr>
            <a:endParaRPr lang="en-US" sz="3000" dirty="0">
              <a:solidFill>
                <a:srgbClr val="F6F2E5"/>
              </a:solidFill>
              <a:latin typeface="Libre Baskerville"/>
            </a:endParaRPr>
          </a:p>
          <a:p>
            <a:pPr marL="647700" lvl="1" indent="-323850" algn="ctr">
              <a:lnSpc>
                <a:spcPts val="4200"/>
              </a:lnSpc>
              <a:buFont typeface="Arial"/>
              <a:buChar char="•"/>
            </a:pPr>
            <a:r>
              <a:rPr lang="en-US" sz="3000" dirty="0">
                <a:solidFill>
                  <a:srgbClr val="F6F2E5"/>
                </a:solidFill>
                <a:latin typeface="Libre Baskerville"/>
              </a:rPr>
              <a:t>71K audiobooks published in 2020</a:t>
            </a:r>
          </a:p>
          <a:p>
            <a:pPr marL="323850" lvl="1" algn="ctr">
              <a:lnSpc>
                <a:spcPts val="4200"/>
              </a:lnSpc>
            </a:pPr>
            <a:r>
              <a:rPr lang="en-US" sz="3000" dirty="0">
                <a:solidFill>
                  <a:srgbClr val="F6F2E5"/>
                </a:solidFill>
                <a:latin typeface="Libre Baskerville"/>
              </a:rPr>
              <a:t> </a:t>
            </a:r>
          </a:p>
          <a:p>
            <a:pPr marL="647700" lvl="1" indent="-323850" algn="ctr">
              <a:lnSpc>
                <a:spcPts val="4200"/>
              </a:lnSpc>
              <a:buFont typeface="Arial"/>
              <a:buChar char="•"/>
            </a:pPr>
            <a:r>
              <a:rPr lang="en-US" sz="3000" dirty="0">
                <a:solidFill>
                  <a:srgbClr val="F6F2E5"/>
                </a:solidFill>
                <a:latin typeface="Libre Baskerville"/>
              </a:rPr>
              <a:t>50K HF titles listed in the Kindle Store</a:t>
            </a:r>
          </a:p>
          <a:p>
            <a:pPr marL="323850" lvl="1" algn="ctr">
              <a:lnSpc>
                <a:spcPts val="4200"/>
              </a:lnSpc>
            </a:pPr>
            <a:endParaRPr lang="en-US" sz="3000" dirty="0">
              <a:solidFill>
                <a:srgbClr val="F6F2E5"/>
              </a:solidFill>
              <a:latin typeface="Libre Baskerville"/>
            </a:endParaRPr>
          </a:p>
        </p:txBody>
      </p:sp>
      <p:sp>
        <p:nvSpPr>
          <p:cNvPr id="35" name="TextBox 35"/>
          <p:cNvSpPr txBox="1"/>
          <p:nvPr/>
        </p:nvSpPr>
        <p:spPr>
          <a:xfrm>
            <a:off x="1028700" y="628913"/>
            <a:ext cx="11507992" cy="1209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800"/>
              </a:lnSpc>
            </a:pPr>
            <a:r>
              <a:rPr lang="en-US" sz="7000">
                <a:solidFill>
                  <a:srgbClr val="F6F2E5"/>
                </a:solidFill>
                <a:latin typeface="Libre Baskerville Bold"/>
              </a:rPr>
              <a:t>Why now?</a:t>
            </a:r>
          </a:p>
        </p:txBody>
      </p:sp>
    </p:spTree>
    <p:extLst>
      <p:ext uri="{BB962C8B-B14F-4D97-AF65-F5344CB8AC3E}">
        <p14:creationId xmlns:p14="http://schemas.microsoft.com/office/powerpoint/2010/main" val="27530492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B35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3002923" y="1305188"/>
            <a:ext cx="4709233" cy="7679033"/>
            <a:chOff x="0" y="0"/>
            <a:chExt cx="6278977" cy="10238710"/>
          </a:xfrm>
        </p:grpSpPr>
        <p:sp>
          <p:nvSpPr>
            <p:cNvPr id="3" name="TextBox 3"/>
            <p:cNvSpPr txBox="1"/>
            <p:nvPr/>
          </p:nvSpPr>
          <p:spPr>
            <a:xfrm>
              <a:off x="604479" y="9834882"/>
              <a:ext cx="1134900" cy="40382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519"/>
                </a:lnSpc>
              </a:pPr>
              <a:r>
                <a:rPr lang="en-US" sz="1799">
                  <a:solidFill>
                    <a:srgbClr val="F6F2E5"/>
                  </a:solidFill>
                  <a:latin typeface="Public Sans"/>
                </a:rPr>
                <a:t>Item 1</a:t>
              </a: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1739379" y="9834882"/>
              <a:ext cx="1134900" cy="40382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519"/>
                </a:lnSpc>
              </a:pPr>
              <a:r>
                <a:rPr lang="en-US" sz="1799">
                  <a:solidFill>
                    <a:srgbClr val="F6F2E5"/>
                  </a:solidFill>
                  <a:latin typeface="Public Sans"/>
                </a:rPr>
                <a:t>Item 2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2874278" y="9834882"/>
              <a:ext cx="1134900" cy="40382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519"/>
                </a:lnSpc>
              </a:pPr>
              <a:r>
                <a:rPr lang="en-US" sz="1799">
                  <a:solidFill>
                    <a:srgbClr val="F6F2E5"/>
                  </a:solidFill>
                  <a:latin typeface="Public Sans"/>
                </a:rPr>
                <a:t>Item 3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4009178" y="9834882"/>
              <a:ext cx="1134900" cy="40382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519"/>
                </a:lnSpc>
              </a:pPr>
              <a:r>
                <a:rPr lang="en-US" sz="1799">
                  <a:solidFill>
                    <a:srgbClr val="F6F2E5"/>
                  </a:solidFill>
                  <a:latin typeface="Public Sans"/>
                </a:rPr>
                <a:t>Item 4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5144077" y="9834882"/>
              <a:ext cx="1134900" cy="40382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519"/>
                </a:lnSpc>
              </a:pPr>
              <a:r>
                <a:rPr lang="en-US" sz="1799">
                  <a:solidFill>
                    <a:srgbClr val="F6F2E5"/>
                  </a:solidFill>
                  <a:latin typeface="Public Sans"/>
                </a:rPr>
                <a:t>Item 5</a:t>
              </a:r>
            </a:p>
          </p:txBody>
        </p:sp>
        <p:grpSp>
          <p:nvGrpSpPr>
            <p:cNvPr id="8" name="Group 8"/>
            <p:cNvGrpSpPr>
              <a:grpSpLocks noChangeAspect="1"/>
            </p:cNvGrpSpPr>
            <p:nvPr/>
          </p:nvGrpSpPr>
          <p:grpSpPr>
            <a:xfrm>
              <a:off x="604479" y="182864"/>
              <a:ext cx="5674498" cy="9537718"/>
              <a:chOff x="0" y="0"/>
              <a:chExt cx="8230887" cy="13834507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-6350"/>
                <a:ext cx="8230887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8230887" h="12700">
                    <a:moveTo>
                      <a:pt x="0" y="0"/>
                    </a:moveTo>
                    <a:lnTo>
                      <a:pt x="8230887" y="0"/>
                    </a:lnTo>
                    <a:lnTo>
                      <a:pt x="8230887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F6F2E5"/>
              </a:solidFill>
            </p:spPr>
          </p:sp>
          <p:sp>
            <p:nvSpPr>
              <p:cNvPr id="10" name="Freeform 10"/>
              <p:cNvSpPr/>
              <p:nvPr/>
            </p:nvSpPr>
            <p:spPr>
              <a:xfrm>
                <a:off x="0" y="2760551"/>
                <a:ext cx="8230887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8230887" h="12700">
                    <a:moveTo>
                      <a:pt x="0" y="0"/>
                    </a:moveTo>
                    <a:lnTo>
                      <a:pt x="8230887" y="0"/>
                    </a:lnTo>
                    <a:lnTo>
                      <a:pt x="8230887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F6F2E5"/>
              </a:solidFill>
            </p:spPr>
          </p:sp>
          <p:sp>
            <p:nvSpPr>
              <p:cNvPr id="11" name="Freeform 11"/>
              <p:cNvSpPr/>
              <p:nvPr/>
            </p:nvSpPr>
            <p:spPr>
              <a:xfrm>
                <a:off x="0" y="5527453"/>
                <a:ext cx="8230887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8230887" h="12700">
                    <a:moveTo>
                      <a:pt x="0" y="0"/>
                    </a:moveTo>
                    <a:lnTo>
                      <a:pt x="8230887" y="0"/>
                    </a:lnTo>
                    <a:lnTo>
                      <a:pt x="8230887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F6F2E5"/>
              </a:solidFill>
            </p:spPr>
          </p:sp>
          <p:sp>
            <p:nvSpPr>
              <p:cNvPr id="12" name="Freeform 12"/>
              <p:cNvSpPr/>
              <p:nvPr/>
            </p:nvSpPr>
            <p:spPr>
              <a:xfrm>
                <a:off x="0" y="8294354"/>
                <a:ext cx="8230887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8230887" h="12700">
                    <a:moveTo>
                      <a:pt x="0" y="0"/>
                    </a:moveTo>
                    <a:lnTo>
                      <a:pt x="8230887" y="0"/>
                    </a:lnTo>
                    <a:lnTo>
                      <a:pt x="8230887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F6F2E5"/>
              </a:solidFill>
            </p:spPr>
          </p:sp>
          <p:sp>
            <p:nvSpPr>
              <p:cNvPr id="13" name="Freeform 13"/>
              <p:cNvSpPr/>
              <p:nvPr/>
            </p:nvSpPr>
            <p:spPr>
              <a:xfrm>
                <a:off x="0" y="11061256"/>
                <a:ext cx="8230887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8230887" h="12700">
                    <a:moveTo>
                      <a:pt x="0" y="0"/>
                    </a:moveTo>
                    <a:lnTo>
                      <a:pt x="8230887" y="0"/>
                    </a:lnTo>
                    <a:lnTo>
                      <a:pt x="8230887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F6F2E5"/>
              </a:solidFill>
            </p:spPr>
          </p:sp>
          <p:sp>
            <p:nvSpPr>
              <p:cNvPr id="14" name="Freeform 14"/>
              <p:cNvSpPr/>
              <p:nvPr/>
            </p:nvSpPr>
            <p:spPr>
              <a:xfrm>
                <a:off x="0" y="13828157"/>
                <a:ext cx="8230887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8230887" h="12700">
                    <a:moveTo>
                      <a:pt x="0" y="0"/>
                    </a:moveTo>
                    <a:lnTo>
                      <a:pt x="8230887" y="0"/>
                    </a:lnTo>
                    <a:lnTo>
                      <a:pt x="8230887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F6F2E5"/>
              </a:solidFill>
            </p:spPr>
          </p:sp>
        </p:grpSp>
        <p:sp>
          <p:nvSpPr>
            <p:cNvPr id="15" name="TextBox 15"/>
            <p:cNvSpPr txBox="1"/>
            <p:nvPr/>
          </p:nvSpPr>
          <p:spPr>
            <a:xfrm>
              <a:off x="0" y="-38100"/>
              <a:ext cx="452079" cy="40382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2519"/>
                </a:lnSpc>
              </a:pPr>
              <a:r>
                <a:rPr lang="en-US" sz="1799">
                  <a:solidFill>
                    <a:srgbClr val="F6F2E5"/>
                  </a:solidFill>
                  <a:latin typeface="Public Sans"/>
                </a:rPr>
                <a:t>50 </a:t>
              </a: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3648" y="1869444"/>
              <a:ext cx="448431" cy="40382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2519"/>
                </a:lnSpc>
              </a:pPr>
              <a:r>
                <a:rPr lang="en-US" sz="1799">
                  <a:solidFill>
                    <a:srgbClr val="F6F2E5"/>
                  </a:solidFill>
                  <a:latin typeface="Public Sans"/>
                </a:rPr>
                <a:t>40 </a:t>
              </a: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3210" y="3776987"/>
              <a:ext cx="448869" cy="40382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2519"/>
                </a:lnSpc>
              </a:pPr>
              <a:r>
                <a:rPr lang="en-US" sz="1799">
                  <a:solidFill>
                    <a:srgbClr val="F6F2E5"/>
                  </a:solidFill>
                  <a:latin typeface="Public Sans"/>
                </a:rPr>
                <a:t>30 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13571" y="5684531"/>
              <a:ext cx="438508" cy="40382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2519"/>
                </a:lnSpc>
              </a:pPr>
              <a:r>
                <a:rPr lang="en-US" sz="1799">
                  <a:solidFill>
                    <a:srgbClr val="F6F2E5"/>
                  </a:solidFill>
                  <a:latin typeface="Public Sans"/>
                </a:rPr>
                <a:t>20 </a:t>
              </a: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71212" y="7592074"/>
              <a:ext cx="380867" cy="40382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2519"/>
                </a:lnSpc>
              </a:pPr>
              <a:r>
                <a:rPr lang="en-US" sz="1799">
                  <a:solidFill>
                    <a:srgbClr val="F6F2E5"/>
                  </a:solidFill>
                  <a:latin typeface="Public Sans"/>
                </a:rPr>
                <a:t>10 </a:t>
              </a:r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195249" y="9499618"/>
              <a:ext cx="256830" cy="40382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2519"/>
                </a:lnSpc>
              </a:pPr>
              <a:r>
                <a:rPr lang="en-US" sz="1799">
                  <a:solidFill>
                    <a:srgbClr val="F6F2E5"/>
                  </a:solidFill>
                  <a:latin typeface="Public Sans"/>
                </a:rPr>
                <a:t>0 </a:t>
              </a:r>
            </a:p>
          </p:txBody>
        </p:sp>
        <p:grpSp>
          <p:nvGrpSpPr>
            <p:cNvPr id="21" name="Group 21"/>
            <p:cNvGrpSpPr>
              <a:grpSpLocks noChangeAspect="1"/>
            </p:cNvGrpSpPr>
            <p:nvPr/>
          </p:nvGrpSpPr>
          <p:grpSpPr>
            <a:xfrm>
              <a:off x="604479" y="182864"/>
              <a:ext cx="5674498" cy="9537718"/>
              <a:chOff x="0" y="0"/>
              <a:chExt cx="8230887" cy="13834507"/>
            </a:xfrm>
          </p:grpSpPr>
          <p:sp>
            <p:nvSpPr>
              <p:cNvPr id="22" name="Freeform 22"/>
              <p:cNvSpPr/>
              <p:nvPr/>
            </p:nvSpPr>
            <p:spPr>
              <a:xfrm>
                <a:off x="759589" y="10501454"/>
                <a:ext cx="1735240" cy="3396269"/>
              </a:xfrm>
              <a:custGeom>
                <a:avLst/>
                <a:gdLst/>
                <a:ahLst/>
                <a:cxnLst/>
                <a:rect l="l" t="t" r="r" b="b"/>
                <a:pathLst>
                  <a:path w="1735240" h="3396269">
                    <a:moveTo>
                      <a:pt x="127000" y="3333053"/>
                    </a:moveTo>
                    <a:cubicBezTo>
                      <a:pt x="126843" y="3298094"/>
                      <a:pt x="98459" y="3269837"/>
                      <a:pt x="63500" y="3269837"/>
                    </a:cubicBezTo>
                    <a:cubicBezTo>
                      <a:pt x="28540" y="3269837"/>
                      <a:pt x="156" y="3298094"/>
                      <a:pt x="0" y="3333053"/>
                    </a:cubicBezTo>
                    <a:cubicBezTo>
                      <a:pt x="156" y="3368013"/>
                      <a:pt x="28540" y="3396270"/>
                      <a:pt x="63500" y="3396270"/>
                    </a:cubicBezTo>
                    <a:cubicBezTo>
                      <a:pt x="98459" y="3396270"/>
                      <a:pt x="126843" y="3368013"/>
                      <a:pt x="127000" y="3333053"/>
                    </a:cubicBezTo>
                    <a:close/>
                    <a:moveTo>
                      <a:pt x="37938" y="3320282"/>
                    </a:moveTo>
                    <a:lnTo>
                      <a:pt x="89062" y="3345825"/>
                    </a:lnTo>
                    <a:lnTo>
                      <a:pt x="1735239" y="25543"/>
                    </a:lnTo>
                    <a:lnTo>
                      <a:pt x="1684115" y="0"/>
                    </a:lnTo>
                    <a:close/>
                  </a:path>
                </a:pathLst>
              </a:custGeom>
              <a:solidFill>
                <a:srgbClr val="F6F2E5"/>
              </a:solidFill>
            </p:spPr>
          </p:sp>
          <p:sp>
            <p:nvSpPr>
              <p:cNvPr id="23" name="Freeform 23"/>
              <p:cNvSpPr/>
              <p:nvPr/>
            </p:nvSpPr>
            <p:spPr>
              <a:xfrm>
                <a:off x="2405766" y="3313861"/>
                <a:ext cx="1737522" cy="7263581"/>
              </a:xfrm>
              <a:custGeom>
                <a:avLst/>
                <a:gdLst/>
                <a:ahLst/>
                <a:cxnLst/>
                <a:rect l="l" t="t" r="r" b="b"/>
                <a:pathLst>
                  <a:path w="1737522" h="7263581">
                    <a:moveTo>
                      <a:pt x="127000" y="7200365"/>
                    </a:moveTo>
                    <a:cubicBezTo>
                      <a:pt x="126844" y="7165406"/>
                      <a:pt x="98460" y="7137148"/>
                      <a:pt x="63500" y="7137148"/>
                    </a:cubicBezTo>
                    <a:cubicBezTo>
                      <a:pt x="28541" y="7137148"/>
                      <a:pt x="157" y="7165406"/>
                      <a:pt x="0" y="7200365"/>
                    </a:cubicBezTo>
                    <a:cubicBezTo>
                      <a:pt x="157" y="7235324"/>
                      <a:pt x="28541" y="7263581"/>
                      <a:pt x="63500" y="7263581"/>
                    </a:cubicBezTo>
                    <a:cubicBezTo>
                      <a:pt x="98460" y="7263581"/>
                      <a:pt x="126844" y="7235324"/>
                      <a:pt x="127000" y="7200365"/>
                    </a:cubicBezTo>
                    <a:close/>
                    <a:moveTo>
                      <a:pt x="35656" y="7193944"/>
                    </a:moveTo>
                    <a:lnTo>
                      <a:pt x="91344" y="7206785"/>
                    </a:lnTo>
                    <a:lnTo>
                      <a:pt x="1737522" y="12841"/>
                    </a:lnTo>
                    <a:lnTo>
                      <a:pt x="1681833" y="0"/>
                    </a:lnTo>
                    <a:close/>
                  </a:path>
                </a:pathLst>
              </a:custGeom>
              <a:solidFill>
                <a:srgbClr val="F6F2E5"/>
              </a:solidFill>
            </p:spPr>
          </p:sp>
          <p:sp>
            <p:nvSpPr>
              <p:cNvPr id="24" name="Freeform 24"/>
              <p:cNvSpPr/>
              <p:nvPr/>
            </p:nvSpPr>
            <p:spPr>
              <a:xfrm>
                <a:off x="4051943" y="3257065"/>
                <a:ext cx="1732544" cy="2293874"/>
              </a:xfrm>
              <a:custGeom>
                <a:avLst/>
                <a:gdLst/>
                <a:ahLst/>
                <a:cxnLst/>
                <a:rect l="l" t="t" r="r" b="b"/>
                <a:pathLst>
                  <a:path w="1732544" h="2293874">
                    <a:moveTo>
                      <a:pt x="127000" y="63217"/>
                    </a:moveTo>
                    <a:cubicBezTo>
                      <a:pt x="126844" y="28258"/>
                      <a:pt x="98460" y="0"/>
                      <a:pt x="63500" y="0"/>
                    </a:cubicBezTo>
                    <a:cubicBezTo>
                      <a:pt x="28541" y="0"/>
                      <a:pt x="157" y="28258"/>
                      <a:pt x="0" y="63217"/>
                    </a:cubicBezTo>
                    <a:cubicBezTo>
                      <a:pt x="157" y="98176"/>
                      <a:pt x="28541" y="126434"/>
                      <a:pt x="63500" y="126434"/>
                    </a:cubicBezTo>
                    <a:cubicBezTo>
                      <a:pt x="98460" y="126434"/>
                      <a:pt x="126844" y="98176"/>
                      <a:pt x="127000" y="63217"/>
                    </a:cubicBezTo>
                    <a:close/>
                    <a:moveTo>
                      <a:pt x="86367" y="46080"/>
                    </a:moveTo>
                    <a:lnTo>
                      <a:pt x="40634" y="80353"/>
                    </a:lnTo>
                    <a:lnTo>
                      <a:pt x="1686812" y="2293874"/>
                    </a:lnTo>
                    <a:lnTo>
                      <a:pt x="1732544" y="2259601"/>
                    </a:lnTo>
                    <a:close/>
                  </a:path>
                </a:pathLst>
              </a:custGeom>
              <a:solidFill>
                <a:srgbClr val="F6F2E5"/>
              </a:solidFill>
            </p:spPr>
          </p:sp>
          <p:sp>
            <p:nvSpPr>
              <p:cNvPr id="25" name="Freeform 25"/>
              <p:cNvSpPr/>
              <p:nvPr/>
            </p:nvSpPr>
            <p:spPr>
              <a:xfrm>
                <a:off x="5698121" y="4917206"/>
                <a:ext cx="1773177" cy="679814"/>
              </a:xfrm>
              <a:custGeom>
                <a:avLst/>
                <a:gdLst/>
                <a:ahLst/>
                <a:cxnLst/>
                <a:rect l="l" t="t" r="r" b="b"/>
                <a:pathLst>
                  <a:path w="1773177" h="679814">
                    <a:moveTo>
                      <a:pt x="127000" y="616597"/>
                    </a:moveTo>
                    <a:cubicBezTo>
                      <a:pt x="126844" y="581638"/>
                      <a:pt x="98459" y="553380"/>
                      <a:pt x="63500" y="553380"/>
                    </a:cubicBezTo>
                    <a:cubicBezTo>
                      <a:pt x="28540" y="553380"/>
                      <a:pt x="156" y="581638"/>
                      <a:pt x="0" y="616597"/>
                    </a:cubicBezTo>
                    <a:cubicBezTo>
                      <a:pt x="156" y="651556"/>
                      <a:pt x="28540" y="679814"/>
                      <a:pt x="63500" y="679814"/>
                    </a:cubicBezTo>
                    <a:cubicBezTo>
                      <a:pt x="98459" y="679814"/>
                      <a:pt x="126844" y="651556"/>
                      <a:pt x="127000" y="616597"/>
                    </a:cubicBezTo>
                    <a:close/>
                    <a:moveTo>
                      <a:pt x="54457" y="589490"/>
                    </a:moveTo>
                    <a:lnTo>
                      <a:pt x="72542" y="643703"/>
                    </a:lnTo>
                    <a:lnTo>
                      <a:pt x="1718719" y="90323"/>
                    </a:lnTo>
                    <a:lnTo>
                      <a:pt x="1700635" y="36110"/>
                    </a:lnTo>
                    <a:close/>
                    <a:moveTo>
                      <a:pt x="1773177" y="63217"/>
                    </a:moveTo>
                    <a:cubicBezTo>
                      <a:pt x="1773021" y="28258"/>
                      <a:pt x="1744637" y="0"/>
                      <a:pt x="1709677" y="0"/>
                    </a:cubicBezTo>
                    <a:cubicBezTo>
                      <a:pt x="1674717" y="0"/>
                      <a:pt x="1646334" y="28258"/>
                      <a:pt x="1646177" y="63217"/>
                    </a:cubicBezTo>
                    <a:cubicBezTo>
                      <a:pt x="1646334" y="98176"/>
                      <a:pt x="1674717" y="126433"/>
                      <a:pt x="1709677" y="126433"/>
                    </a:cubicBezTo>
                    <a:cubicBezTo>
                      <a:pt x="1744637" y="126433"/>
                      <a:pt x="1773021" y="98176"/>
                      <a:pt x="1773177" y="63217"/>
                    </a:cubicBezTo>
                    <a:close/>
                  </a:path>
                </a:pathLst>
              </a:custGeom>
              <a:solidFill>
                <a:srgbClr val="F6F2E5"/>
              </a:solidFill>
            </p:spPr>
          </p:sp>
          <p:sp>
            <p:nvSpPr>
              <p:cNvPr id="26" name="Freeform 26"/>
              <p:cNvSpPr/>
              <p:nvPr/>
            </p:nvSpPr>
            <p:spPr>
              <a:xfrm>
                <a:off x="759589" y="10451009"/>
                <a:ext cx="1732544" cy="2293874"/>
              </a:xfrm>
              <a:custGeom>
                <a:avLst/>
                <a:gdLst/>
                <a:ahLst/>
                <a:cxnLst/>
                <a:rect l="l" t="t" r="r" b="b"/>
                <a:pathLst>
                  <a:path w="1732544" h="2293874">
                    <a:moveTo>
                      <a:pt x="127000" y="63217"/>
                    </a:moveTo>
                    <a:cubicBezTo>
                      <a:pt x="126843" y="28258"/>
                      <a:pt x="98459" y="0"/>
                      <a:pt x="63500" y="0"/>
                    </a:cubicBezTo>
                    <a:cubicBezTo>
                      <a:pt x="28540" y="0"/>
                      <a:pt x="156" y="28258"/>
                      <a:pt x="0" y="63217"/>
                    </a:cubicBezTo>
                    <a:cubicBezTo>
                      <a:pt x="156" y="98176"/>
                      <a:pt x="28540" y="126433"/>
                      <a:pt x="63500" y="126433"/>
                    </a:cubicBezTo>
                    <a:cubicBezTo>
                      <a:pt x="98459" y="126433"/>
                      <a:pt x="126843" y="98176"/>
                      <a:pt x="127000" y="63217"/>
                    </a:cubicBezTo>
                    <a:close/>
                    <a:moveTo>
                      <a:pt x="86366" y="46080"/>
                    </a:moveTo>
                    <a:lnTo>
                      <a:pt x="40633" y="80353"/>
                    </a:lnTo>
                    <a:lnTo>
                      <a:pt x="1686811" y="2293874"/>
                    </a:lnTo>
                    <a:lnTo>
                      <a:pt x="1732543" y="2259601"/>
                    </a:lnTo>
                    <a:close/>
                  </a:path>
                </a:pathLst>
              </a:custGeom>
              <a:solidFill>
                <a:srgbClr val="F6F2E5"/>
              </a:solidFill>
            </p:spPr>
          </p:sp>
          <p:sp>
            <p:nvSpPr>
              <p:cNvPr id="27" name="Freeform 27"/>
              <p:cNvSpPr/>
              <p:nvPr/>
            </p:nvSpPr>
            <p:spPr>
              <a:xfrm>
                <a:off x="2405766" y="8290678"/>
                <a:ext cx="1736435" cy="4500286"/>
              </a:xfrm>
              <a:custGeom>
                <a:avLst/>
                <a:gdLst/>
                <a:ahLst/>
                <a:cxnLst/>
                <a:rect l="l" t="t" r="r" b="b"/>
                <a:pathLst>
                  <a:path w="1736435" h="4500286">
                    <a:moveTo>
                      <a:pt x="127000" y="4437069"/>
                    </a:moveTo>
                    <a:cubicBezTo>
                      <a:pt x="126844" y="4402110"/>
                      <a:pt x="98460" y="4373853"/>
                      <a:pt x="63500" y="4373853"/>
                    </a:cubicBezTo>
                    <a:cubicBezTo>
                      <a:pt x="28541" y="4373853"/>
                      <a:pt x="157" y="4402110"/>
                      <a:pt x="0" y="4437069"/>
                    </a:cubicBezTo>
                    <a:cubicBezTo>
                      <a:pt x="157" y="4472028"/>
                      <a:pt x="28541" y="4500285"/>
                      <a:pt x="63500" y="4500285"/>
                    </a:cubicBezTo>
                    <a:cubicBezTo>
                      <a:pt x="98460" y="4500285"/>
                      <a:pt x="126844" y="4472028"/>
                      <a:pt x="127000" y="4437069"/>
                    </a:cubicBezTo>
                    <a:close/>
                    <a:moveTo>
                      <a:pt x="36742" y="4427042"/>
                    </a:moveTo>
                    <a:lnTo>
                      <a:pt x="90258" y="4447096"/>
                    </a:lnTo>
                    <a:lnTo>
                      <a:pt x="1736435" y="20053"/>
                    </a:lnTo>
                    <a:lnTo>
                      <a:pt x="1682919" y="0"/>
                    </a:lnTo>
                    <a:close/>
                  </a:path>
                </a:pathLst>
              </a:custGeom>
              <a:solidFill>
                <a:srgbClr val="F6F2E5"/>
              </a:solidFill>
            </p:spPr>
          </p:sp>
          <p:sp>
            <p:nvSpPr>
              <p:cNvPr id="28" name="Freeform 28"/>
              <p:cNvSpPr/>
              <p:nvPr/>
            </p:nvSpPr>
            <p:spPr>
              <a:xfrm>
                <a:off x="4051943" y="8237488"/>
                <a:ext cx="1727979" cy="1468612"/>
              </a:xfrm>
              <a:custGeom>
                <a:avLst/>
                <a:gdLst/>
                <a:ahLst/>
                <a:cxnLst/>
                <a:rect l="l" t="t" r="r" b="b"/>
                <a:pathLst>
                  <a:path w="1727979" h="1468612">
                    <a:moveTo>
                      <a:pt x="127000" y="63216"/>
                    </a:moveTo>
                    <a:cubicBezTo>
                      <a:pt x="126844" y="28257"/>
                      <a:pt x="98460" y="0"/>
                      <a:pt x="63500" y="0"/>
                    </a:cubicBezTo>
                    <a:cubicBezTo>
                      <a:pt x="28541" y="0"/>
                      <a:pt x="157" y="28257"/>
                      <a:pt x="0" y="63216"/>
                    </a:cubicBezTo>
                    <a:cubicBezTo>
                      <a:pt x="157" y="98175"/>
                      <a:pt x="28541" y="126432"/>
                      <a:pt x="63500" y="126432"/>
                    </a:cubicBezTo>
                    <a:cubicBezTo>
                      <a:pt x="98460" y="126432"/>
                      <a:pt x="126844" y="98175"/>
                      <a:pt x="127000" y="63216"/>
                    </a:cubicBezTo>
                    <a:close/>
                    <a:moveTo>
                      <a:pt x="81802" y="41271"/>
                    </a:moveTo>
                    <a:lnTo>
                      <a:pt x="45199" y="85161"/>
                    </a:lnTo>
                    <a:lnTo>
                      <a:pt x="1691377" y="1468612"/>
                    </a:lnTo>
                    <a:lnTo>
                      <a:pt x="1727979" y="1424722"/>
                    </a:lnTo>
                    <a:close/>
                  </a:path>
                </a:pathLst>
              </a:custGeom>
              <a:solidFill>
                <a:srgbClr val="F6F2E5"/>
              </a:solidFill>
            </p:spPr>
          </p:sp>
          <p:sp>
            <p:nvSpPr>
              <p:cNvPr id="29" name="Freeform 29"/>
              <p:cNvSpPr/>
              <p:nvPr/>
            </p:nvSpPr>
            <p:spPr>
              <a:xfrm>
                <a:off x="5698121" y="-63217"/>
                <a:ext cx="1773177" cy="9810588"/>
              </a:xfrm>
              <a:custGeom>
                <a:avLst/>
                <a:gdLst/>
                <a:ahLst/>
                <a:cxnLst/>
                <a:rect l="l" t="t" r="r" b="b"/>
                <a:pathLst>
                  <a:path w="1773177" h="9810588">
                    <a:moveTo>
                      <a:pt x="127000" y="9747372"/>
                    </a:moveTo>
                    <a:cubicBezTo>
                      <a:pt x="126844" y="9712413"/>
                      <a:pt x="98459" y="9684156"/>
                      <a:pt x="63500" y="9684156"/>
                    </a:cubicBezTo>
                    <a:cubicBezTo>
                      <a:pt x="28540" y="9684156"/>
                      <a:pt x="156" y="9712413"/>
                      <a:pt x="0" y="9747372"/>
                    </a:cubicBezTo>
                    <a:cubicBezTo>
                      <a:pt x="156" y="9782332"/>
                      <a:pt x="28540" y="9810589"/>
                      <a:pt x="63500" y="9810589"/>
                    </a:cubicBezTo>
                    <a:cubicBezTo>
                      <a:pt x="98459" y="9810589"/>
                      <a:pt x="126844" y="9782332"/>
                      <a:pt x="127000" y="9747372"/>
                    </a:cubicBezTo>
                    <a:close/>
                    <a:moveTo>
                      <a:pt x="35335" y="9742548"/>
                    </a:moveTo>
                    <a:lnTo>
                      <a:pt x="91665" y="9752197"/>
                    </a:lnTo>
                    <a:lnTo>
                      <a:pt x="1737842" y="68042"/>
                    </a:lnTo>
                    <a:lnTo>
                      <a:pt x="1681512" y="58392"/>
                    </a:lnTo>
                    <a:close/>
                    <a:moveTo>
                      <a:pt x="1773177" y="63217"/>
                    </a:moveTo>
                    <a:lnTo>
                      <a:pt x="1773177" y="63217"/>
                    </a:lnTo>
                    <a:cubicBezTo>
                      <a:pt x="1773021" y="28258"/>
                      <a:pt x="1744637" y="0"/>
                      <a:pt x="1709677" y="0"/>
                    </a:cubicBezTo>
                    <a:cubicBezTo>
                      <a:pt x="1674717" y="0"/>
                      <a:pt x="1646334" y="28258"/>
                      <a:pt x="1646177" y="63217"/>
                    </a:cubicBezTo>
                    <a:lnTo>
                      <a:pt x="1646177" y="63217"/>
                    </a:lnTo>
                    <a:cubicBezTo>
                      <a:pt x="1646334" y="98176"/>
                      <a:pt x="1674717" y="126434"/>
                      <a:pt x="1709677" y="126434"/>
                    </a:cubicBezTo>
                    <a:cubicBezTo>
                      <a:pt x="1744637" y="126434"/>
                      <a:pt x="1773021" y="98176"/>
                      <a:pt x="1773177" y="63217"/>
                    </a:cubicBezTo>
                    <a:close/>
                  </a:path>
                </a:pathLst>
              </a:custGeom>
              <a:solidFill>
                <a:srgbClr val="F6F2E5"/>
              </a:solidFill>
            </p:spPr>
          </p:sp>
          <p:sp>
            <p:nvSpPr>
              <p:cNvPr id="30" name="Freeform 30"/>
              <p:cNvSpPr/>
              <p:nvPr/>
            </p:nvSpPr>
            <p:spPr>
              <a:xfrm>
                <a:off x="759589" y="5521032"/>
                <a:ext cx="1735240" cy="3396269"/>
              </a:xfrm>
              <a:custGeom>
                <a:avLst/>
                <a:gdLst/>
                <a:ahLst/>
                <a:cxnLst/>
                <a:rect l="l" t="t" r="r" b="b"/>
                <a:pathLst>
                  <a:path w="1735240" h="3396269">
                    <a:moveTo>
                      <a:pt x="127000" y="3333052"/>
                    </a:moveTo>
                    <a:cubicBezTo>
                      <a:pt x="126843" y="3298093"/>
                      <a:pt x="98459" y="3269836"/>
                      <a:pt x="63500" y="3269836"/>
                    </a:cubicBezTo>
                    <a:cubicBezTo>
                      <a:pt x="28540" y="3269836"/>
                      <a:pt x="156" y="3298093"/>
                      <a:pt x="0" y="3333052"/>
                    </a:cubicBezTo>
                    <a:cubicBezTo>
                      <a:pt x="156" y="3368011"/>
                      <a:pt x="28540" y="3396269"/>
                      <a:pt x="63500" y="3396269"/>
                    </a:cubicBezTo>
                    <a:cubicBezTo>
                      <a:pt x="98459" y="3396269"/>
                      <a:pt x="126843" y="3368011"/>
                      <a:pt x="127000" y="3333052"/>
                    </a:cubicBezTo>
                    <a:close/>
                    <a:moveTo>
                      <a:pt x="37938" y="3320281"/>
                    </a:moveTo>
                    <a:lnTo>
                      <a:pt x="89062" y="3345824"/>
                    </a:lnTo>
                    <a:lnTo>
                      <a:pt x="1735239" y="25542"/>
                    </a:lnTo>
                    <a:lnTo>
                      <a:pt x="1684115" y="0"/>
                    </a:lnTo>
                    <a:close/>
                  </a:path>
                </a:pathLst>
              </a:custGeom>
              <a:solidFill>
                <a:srgbClr val="F6F2E5"/>
              </a:solidFill>
            </p:spPr>
          </p:sp>
          <p:sp>
            <p:nvSpPr>
              <p:cNvPr id="31" name="Freeform 31"/>
              <p:cNvSpPr/>
              <p:nvPr/>
            </p:nvSpPr>
            <p:spPr>
              <a:xfrm>
                <a:off x="2405766" y="5470586"/>
                <a:ext cx="1727979" cy="1468613"/>
              </a:xfrm>
              <a:custGeom>
                <a:avLst/>
                <a:gdLst/>
                <a:ahLst/>
                <a:cxnLst/>
                <a:rect l="l" t="t" r="r" b="b"/>
                <a:pathLst>
                  <a:path w="1727979" h="1468613">
                    <a:moveTo>
                      <a:pt x="127000" y="63217"/>
                    </a:moveTo>
                    <a:cubicBezTo>
                      <a:pt x="126844" y="28258"/>
                      <a:pt x="98460" y="0"/>
                      <a:pt x="63500" y="0"/>
                    </a:cubicBezTo>
                    <a:cubicBezTo>
                      <a:pt x="28541" y="0"/>
                      <a:pt x="157" y="28258"/>
                      <a:pt x="0" y="63217"/>
                    </a:cubicBezTo>
                    <a:cubicBezTo>
                      <a:pt x="157" y="98176"/>
                      <a:pt x="28541" y="126434"/>
                      <a:pt x="63500" y="126434"/>
                    </a:cubicBezTo>
                    <a:cubicBezTo>
                      <a:pt x="98460" y="126434"/>
                      <a:pt x="126844" y="98176"/>
                      <a:pt x="127000" y="63217"/>
                    </a:cubicBezTo>
                    <a:close/>
                    <a:moveTo>
                      <a:pt x="81802" y="41272"/>
                    </a:moveTo>
                    <a:lnTo>
                      <a:pt x="45199" y="85162"/>
                    </a:lnTo>
                    <a:lnTo>
                      <a:pt x="1691376" y="1468613"/>
                    </a:lnTo>
                    <a:lnTo>
                      <a:pt x="1727979" y="1424723"/>
                    </a:lnTo>
                    <a:close/>
                  </a:path>
                </a:pathLst>
              </a:custGeom>
              <a:solidFill>
                <a:srgbClr val="F6F2E5"/>
              </a:solidFill>
            </p:spPr>
          </p:sp>
          <p:sp>
            <p:nvSpPr>
              <p:cNvPr id="32" name="Freeform 32"/>
              <p:cNvSpPr/>
              <p:nvPr/>
            </p:nvSpPr>
            <p:spPr>
              <a:xfrm>
                <a:off x="4051943" y="2756296"/>
                <a:ext cx="1736211" cy="4224174"/>
              </a:xfrm>
              <a:custGeom>
                <a:avLst/>
                <a:gdLst/>
                <a:ahLst/>
                <a:cxnLst/>
                <a:rect l="l" t="t" r="r" b="b"/>
                <a:pathLst>
                  <a:path w="1736211" h="4224174">
                    <a:moveTo>
                      <a:pt x="127000" y="4160958"/>
                    </a:moveTo>
                    <a:cubicBezTo>
                      <a:pt x="126844" y="4125999"/>
                      <a:pt x="98460" y="4097741"/>
                      <a:pt x="63500" y="4097741"/>
                    </a:cubicBezTo>
                    <a:cubicBezTo>
                      <a:pt x="28541" y="4097741"/>
                      <a:pt x="157" y="4125999"/>
                      <a:pt x="0" y="4160958"/>
                    </a:cubicBezTo>
                    <a:cubicBezTo>
                      <a:pt x="157" y="4195917"/>
                      <a:pt x="28541" y="4224174"/>
                      <a:pt x="63500" y="4224174"/>
                    </a:cubicBezTo>
                    <a:cubicBezTo>
                      <a:pt x="98460" y="4224174"/>
                      <a:pt x="126844" y="4195917"/>
                      <a:pt x="127000" y="4160958"/>
                    </a:cubicBezTo>
                    <a:close/>
                    <a:moveTo>
                      <a:pt x="36966" y="4150352"/>
                    </a:moveTo>
                    <a:lnTo>
                      <a:pt x="90034" y="4171563"/>
                    </a:lnTo>
                    <a:lnTo>
                      <a:pt x="1736212" y="21211"/>
                    </a:lnTo>
                    <a:lnTo>
                      <a:pt x="1683144" y="0"/>
                    </a:lnTo>
                    <a:close/>
                  </a:path>
                </a:pathLst>
              </a:custGeom>
              <a:solidFill>
                <a:srgbClr val="F6F2E5"/>
              </a:solidFill>
            </p:spPr>
          </p:sp>
          <p:sp>
            <p:nvSpPr>
              <p:cNvPr id="33" name="Freeform 33"/>
              <p:cNvSpPr/>
              <p:nvPr/>
            </p:nvSpPr>
            <p:spPr>
              <a:xfrm>
                <a:off x="5698121" y="2150304"/>
                <a:ext cx="1773177" cy="679814"/>
              </a:xfrm>
              <a:custGeom>
                <a:avLst/>
                <a:gdLst/>
                <a:ahLst/>
                <a:cxnLst/>
                <a:rect l="l" t="t" r="r" b="b"/>
                <a:pathLst>
                  <a:path w="1773177" h="679814">
                    <a:moveTo>
                      <a:pt x="127000" y="616597"/>
                    </a:moveTo>
                    <a:cubicBezTo>
                      <a:pt x="126844" y="581638"/>
                      <a:pt x="98459" y="553381"/>
                      <a:pt x="63500" y="553381"/>
                    </a:cubicBezTo>
                    <a:cubicBezTo>
                      <a:pt x="28540" y="553381"/>
                      <a:pt x="156" y="581638"/>
                      <a:pt x="0" y="616597"/>
                    </a:cubicBezTo>
                    <a:cubicBezTo>
                      <a:pt x="156" y="651557"/>
                      <a:pt x="28540" y="679814"/>
                      <a:pt x="63500" y="679814"/>
                    </a:cubicBezTo>
                    <a:cubicBezTo>
                      <a:pt x="98459" y="679814"/>
                      <a:pt x="126844" y="651557"/>
                      <a:pt x="127000" y="616597"/>
                    </a:cubicBezTo>
                    <a:close/>
                    <a:moveTo>
                      <a:pt x="54457" y="589491"/>
                    </a:moveTo>
                    <a:lnTo>
                      <a:pt x="72542" y="643704"/>
                    </a:lnTo>
                    <a:lnTo>
                      <a:pt x="1718719" y="90324"/>
                    </a:lnTo>
                    <a:lnTo>
                      <a:pt x="1700635" y="36111"/>
                    </a:lnTo>
                    <a:close/>
                    <a:moveTo>
                      <a:pt x="1773177" y="63217"/>
                    </a:moveTo>
                    <a:cubicBezTo>
                      <a:pt x="1773021" y="28258"/>
                      <a:pt x="1744637" y="0"/>
                      <a:pt x="1709677" y="0"/>
                    </a:cubicBezTo>
                    <a:cubicBezTo>
                      <a:pt x="1674717" y="0"/>
                      <a:pt x="1646334" y="28258"/>
                      <a:pt x="1646177" y="63217"/>
                    </a:cubicBezTo>
                    <a:cubicBezTo>
                      <a:pt x="1646334" y="98176"/>
                      <a:pt x="1674717" y="126434"/>
                      <a:pt x="1709677" y="126434"/>
                    </a:cubicBezTo>
                    <a:cubicBezTo>
                      <a:pt x="1744637" y="126434"/>
                      <a:pt x="1773021" y="98176"/>
                      <a:pt x="1773177" y="63217"/>
                    </a:cubicBezTo>
                    <a:close/>
                  </a:path>
                </a:pathLst>
              </a:custGeom>
              <a:solidFill>
                <a:srgbClr val="F6F2E5"/>
              </a:solidFill>
            </p:spPr>
          </p:sp>
        </p:grpSp>
      </p:grpSp>
      <p:sp>
        <p:nvSpPr>
          <p:cNvPr id="34" name="TextBox 34"/>
          <p:cNvSpPr txBox="1"/>
          <p:nvPr/>
        </p:nvSpPr>
        <p:spPr>
          <a:xfrm>
            <a:off x="1028700" y="2192096"/>
            <a:ext cx="11507992" cy="6130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00"/>
              </a:lnSpc>
            </a:pPr>
            <a:r>
              <a:rPr lang="en-US" sz="4000" dirty="0">
                <a:solidFill>
                  <a:srgbClr val="F6F2E5"/>
                </a:solidFill>
                <a:latin typeface="Libre Baskerville Bold"/>
              </a:rPr>
              <a:t>Competition low / Discoverability high</a:t>
            </a:r>
          </a:p>
          <a:p>
            <a:pPr algn="ctr">
              <a:lnSpc>
                <a:spcPts val="4900"/>
              </a:lnSpc>
            </a:pPr>
            <a:endParaRPr lang="en-US" sz="4000" dirty="0">
              <a:solidFill>
                <a:srgbClr val="F6F2E5"/>
              </a:solidFill>
              <a:latin typeface="Libre Baskerville Bold"/>
            </a:endParaRPr>
          </a:p>
          <a:p>
            <a:pPr marL="647700" lvl="1" indent="-323850" algn="ctr">
              <a:lnSpc>
                <a:spcPts val="4200"/>
              </a:lnSpc>
              <a:buFont typeface="Arial"/>
              <a:buChar char="•"/>
            </a:pPr>
            <a:r>
              <a:rPr lang="en-US" sz="3500" dirty="0">
                <a:solidFill>
                  <a:srgbClr val="F6F2E5"/>
                </a:solidFill>
                <a:latin typeface="Libre Baskerville"/>
              </a:rPr>
              <a:t>1.7 million books in print and eBook</a:t>
            </a:r>
          </a:p>
          <a:p>
            <a:pPr marL="647700" lvl="1" indent="-323850" algn="ctr">
              <a:lnSpc>
                <a:spcPts val="4200"/>
              </a:lnSpc>
              <a:buFont typeface="Arial"/>
              <a:buChar char="•"/>
            </a:pPr>
            <a:endParaRPr lang="en-US" sz="3500" dirty="0">
              <a:solidFill>
                <a:srgbClr val="F6F2E5"/>
              </a:solidFill>
              <a:latin typeface="Libre Baskerville"/>
            </a:endParaRPr>
          </a:p>
          <a:p>
            <a:pPr marL="647700" lvl="1" indent="-323850" algn="ctr">
              <a:lnSpc>
                <a:spcPts val="4200"/>
              </a:lnSpc>
              <a:buFont typeface="Arial"/>
              <a:buChar char="•"/>
            </a:pPr>
            <a:r>
              <a:rPr lang="en-US" sz="3000" dirty="0">
                <a:solidFill>
                  <a:srgbClr val="F6F2E5"/>
                </a:solidFill>
                <a:latin typeface="Libre Baskerville"/>
              </a:rPr>
              <a:t>600K books published in 2020</a:t>
            </a:r>
          </a:p>
          <a:p>
            <a:pPr algn="ctr">
              <a:lnSpc>
                <a:spcPts val="4200"/>
              </a:lnSpc>
            </a:pPr>
            <a:endParaRPr lang="en-US" sz="3000" dirty="0">
              <a:solidFill>
                <a:srgbClr val="F6F2E5"/>
              </a:solidFill>
              <a:latin typeface="Libre Baskerville"/>
            </a:endParaRPr>
          </a:p>
          <a:p>
            <a:pPr marL="647700" lvl="1" indent="-323850" algn="ctr">
              <a:lnSpc>
                <a:spcPts val="4200"/>
              </a:lnSpc>
              <a:buFont typeface="Arial"/>
              <a:buChar char="•"/>
            </a:pPr>
            <a:r>
              <a:rPr lang="en-US" sz="3000" dirty="0">
                <a:solidFill>
                  <a:srgbClr val="F6F2E5"/>
                </a:solidFill>
                <a:latin typeface="Libre Baskerville"/>
              </a:rPr>
              <a:t>71K audiobooks published in 2020</a:t>
            </a:r>
          </a:p>
          <a:p>
            <a:pPr marL="323850" lvl="1" algn="ctr">
              <a:lnSpc>
                <a:spcPts val="4200"/>
              </a:lnSpc>
            </a:pPr>
            <a:r>
              <a:rPr lang="en-US" sz="3000" dirty="0">
                <a:solidFill>
                  <a:srgbClr val="F6F2E5"/>
                </a:solidFill>
                <a:latin typeface="Libre Baskerville"/>
              </a:rPr>
              <a:t> </a:t>
            </a:r>
          </a:p>
          <a:p>
            <a:pPr marL="647700" lvl="1" indent="-323850" algn="ctr">
              <a:lnSpc>
                <a:spcPts val="4200"/>
              </a:lnSpc>
              <a:buFont typeface="Arial"/>
              <a:buChar char="•"/>
            </a:pPr>
            <a:r>
              <a:rPr lang="en-US" sz="3000" dirty="0">
                <a:solidFill>
                  <a:srgbClr val="F6F2E5"/>
                </a:solidFill>
                <a:latin typeface="Libre Baskerville"/>
              </a:rPr>
              <a:t>50K HF titles listed in the Kindle Store</a:t>
            </a:r>
          </a:p>
          <a:p>
            <a:pPr marL="647700" lvl="1" indent="-323850" algn="ctr">
              <a:lnSpc>
                <a:spcPts val="4200"/>
              </a:lnSpc>
              <a:buFont typeface="Arial"/>
              <a:buChar char="•"/>
            </a:pPr>
            <a:endParaRPr lang="en-US" sz="3000" dirty="0">
              <a:solidFill>
                <a:srgbClr val="F6F2E5"/>
              </a:solidFill>
              <a:latin typeface="Libre Baskerville"/>
            </a:endParaRPr>
          </a:p>
          <a:p>
            <a:pPr marL="647700" lvl="1" indent="-323850" algn="ctr">
              <a:lnSpc>
                <a:spcPts val="4200"/>
              </a:lnSpc>
              <a:buFont typeface="Arial"/>
              <a:buChar char="•"/>
            </a:pPr>
            <a:r>
              <a:rPr lang="en-US" sz="3000" dirty="0">
                <a:solidFill>
                  <a:srgbClr val="F6F2E5"/>
                </a:solidFill>
                <a:latin typeface="Libre Baskerville"/>
              </a:rPr>
              <a:t>10K HF titles listed in Audible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1028700" y="628913"/>
            <a:ext cx="11507992" cy="1209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800"/>
              </a:lnSpc>
            </a:pPr>
            <a:r>
              <a:rPr lang="en-US" sz="7000">
                <a:solidFill>
                  <a:srgbClr val="F6F2E5"/>
                </a:solidFill>
                <a:latin typeface="Libre Baskerville Bold"/>
              </a:rPr>
              <a:t>Why now?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1028700" y="8829675"/>
            <a:ext cx="11507992" cy="695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00"/>
              </a:lnSpc>
            </a:pPr>
            <a:r>
              <a:rPr lang="en-US" sz="4000">
                <a:solidFill>
                  <a:srgbClr val="FFFFFF"/>
                </a:solidFill>
                <a:latin typeface="Libre Baskerville Bold"/>
              </a:rPr>
              <a:t>But it won't stay that way!</a:t>
            </a:r>
          </a:p>
        </p:txBody>
      </p:sp>
    </p:spTree>
    <p:extLst>
      <p:ext uri="{BB962C8B-B14F-4D97-AF65-F5344CB8AC3E}">
        <p14:creationId xmlns:p14="http://schemas.microsoft.com/office/powerpoint/2010/main" val="27591992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4260272" y="6259272"/>
            <a:ext cx="3570528" cy="3570528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2147163" y="4492723"/>
            <a:ext cx="3574125" cy="357412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4737321" y="2368550"/>
            <a:ext cx="3550679" cy="355067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2471411" y="389334"/>
            <a:ext cx="3574125" cy="3574125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740183" y="800100"/>
            <a:ext cx="10350426" cy="11144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9100"/>
              </a:lnSpc>
            </a:pPr>
            <a:r>
              <a:rPr lang="en-US" sz="6500" dirty="0">
                <a:solidFill>
                  <a:srgbClr val="3B352E"/>
                </a:solidFill>
                <a:latin typeface="Libre Baskerville Bold"/>
              </a:rPr>
              <a:t>A little about me: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740183" y="2712966"/>
            <a:ext cx="10350426" cy="39657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20041" indent="-388620">
              <a:lnSpc>
                <a:spcPct val="150000"/>
              </a:lnSpc>
              <a:buFont typeface="Arial"/>
              <a:buChar char="•"/>
            </a:pPr>
            <a:r>
              <a:rPr lang="en-US" sz="4800" dirty="0">
                <a:solidFill>
                  <a:srgbClr val="3B352E"/>
                </a:solidFill>
                <a:latin typeface="Libre Baskerville Bold"/>
              </a:rPr>
              <a:t>Published in audio:</a:t>
            </a:r>
          </a:p>
          <a:p>
            <a:pPr marL="1074421" lvl="1" indent="-6858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800" dirty="0">
                <a:solidFill>
                  <a:srgbClr val="3B352E"/>
                </a:solidFill>
                <a:latin typeface="Libre Baskerville Bold"/>
              </a:rPr>
              <a:t>3 collections of short stories </a:t>
            </a:r>
          </a:p>
          <a:p>
            <a:pPr marL="1074421" lvl="1" indent="-6858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800" dirty="0">
                <a:solidFill>
                  <a:srgbClr val="3B352E"/>
                </a:solidFill>
                <a:latin typeface="Libre Baskerville Bold"/>
              </a:rPr>
              <a:t>1 illustrated children’s book</a:t>
            </a:r>
          </a:p>
          <a:p>
            <a:pPr>
              <a:lnSpc>
                <a:spcPts val="5040"/>
              </a:lnSpc>
            </a:pPr>
            <a:endParaRPr lang="en-US" sz="4800" dirty="0">
              <a:solidFill>
                <a:srgbClr val="3B352E"/>
              </a:solidFill>
              <a:latin typeface="Libre Baskerville Bold"/>
            </a:endParaRPr>
          </a:p>
        </p:txBody>
      </p:sp>
    </p:spTree>
    <p:extLst>
      <p:ext uri="{BB962C8B-B14F-4D97-AF65-F5344CB8AC3E}">
        <p14:creationId xmlns:p14="http://schemas.microsoft.com/office/powerpoint/2010/main" val="208709409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6"/>
          <p:cNvGrpSpPr/>
          <p:nvPr/>
        </p:nvGrpSpPr>
        <p:grpSpPr>
          <a:xfrm>
            <a:off x="8167285" y="650063"/>
            <a:ext cx="1209471" cy="1209471"/>
            <a:chOff x="0" y="0"/>
            <a:chExt cx="1612627" cy="1612627"/>
          </a:xfrm>
        </p:grpSpPr>
        <p:grpSp>
          <p:nvGrpSpPr>
            <p:cNvPr id="7" name="Group 7"/>
            <p:cNvGrpSpPr/>
            <p:nvPr/>
          </p:nvGrpSpPr>
          <p:grpSpPr>
            <a:xfrm>
              <a:off x="0" y="0"/>
              <a:ext cx="1612627" cy="1612627"/>
              <a:chOff x="0" y="0"/>
              <a:chExt cx="6350000" cy="6350000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3B352E">
                  <a:alpha val="4706"/>
                </a:srgbClr>
              </a:solidFill>
            </p:spPr>
          </p:sp>
        </p:grpSp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457036" y="457036"/>
              <a:ext cx="698555" cy="698555"/>
            </a:xfrm>
            <a:prstGeom prst="rect">
              <a:avLst/>
            </a:prstGeom>
          </p:spPr>
        </p:pic>
      </p:grpSp>
      <p:sp>
        <p:nvSpPr>
          <p:cNvPr id="18" name="AutoShape 18"/>
          <p:cNvSpPr/>
          <p:nvPr/>
        </p:nvSpPr>
        <p:spPr>
          <a:xfrm>
            <a:off x="0" y="0"/>
            <a:ext cx="7590290" cy="10287000"/>
          </a:xfrm>
          <a:prstGeom prst="rect">
            <a:avLst/>
          </a:prstGeom>
          <a:solidFill>
            <a:srgbClr val="3B352E"/>
          </a:solidFill>
        </p:spPr>
      </p:sp>
      <p:sp>
        <p:nvSpPr>
          <p:cNvPr id="19" name="TextBox 19"/>
          <p:cNvSpPr txBox="1"/>
          <p:nvPr/>
        </p:nvSpPr>
        <p:spPr>
          <a:xfrm>
            <a:off x="0" y="1995601"/>
            <a:ext cx="7590290" cy="18122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720"/>
              </a:lnSpc>
            </a:pPr>
            <a:r>
              <a:rPr lang="en-US" sz="6000" dirty="0">
                <a:solidFill>
                  <a:srgbClr val="F6F2E5"/>
                </a:solidFill>
                <a:latin typeface="Libre Baskerville Bold"/>
              </a:rPr>
              <a:t>Market Trends</a:t>
            </a:r>
          </a:p>
          <a:p>
            <a:pPr marL="0" lvl="0" indent="0">
              <a:lnSpc>
                <a:spcPts val="7839"/>
              </a:lnSpc>
            </a:pPr>
            <a:endParaRPr lang="en-US" sz="4800" dirty="0">
              <a:solidFill>
                <a:srgbClr val="F6F2E5"/>
              </a:solidFill>
              <a:latin typeface="Libre Baskerville Bold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9953750" y="650063"/>
            <a:ext cx="7724650" cy="18466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6000" dirty="0">
                <a:solidFill>
                  <a:srgbClr val="3B352E"/>
                </a:solidFill>
                <a:latin typeface="Libre Baskerville Bold"/>
              </a:rPr>
              <a:t>Commute vs. Home</a:t>
            </a:r>
          </a:p>
        </p:txBody>
      </p:sp>
      <p:grpSp>
        <p:nvGrpSpPr>
          <p:cNvPr id="34" name="Group 34"/>
          <p:cNvGrpSpPr/>
          <p:nvPr/>
        </p:nvGrpSpPr>
        <p:grpSpPr>
          <a:xfrm>
            <a:off x="1687951" y="4331970"/>
            <a:ext cx="4214387" cy="3970020"/>
            <a:chOff x="0" y="0"/>
            <a:chExt cx="5619183" cy="5293360"/>
          </a:xfrm>
        </p:grpSpPr>
        <p:sp>
          <p:nvSpPr>
            <p:cNvPr id="35" name="TextBox 35"/>
            <p:cNvSpPr txBox="1"/>
            <p:nvPr/>
          </p:nvSpPr>
          <p:spPr>
            <a:xfrm>
              <a:off x="4047852" y="-38100"/>
              <a:ext cx="600838" cy="60133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1805"/>
                </a:lnSpc>
                <a:spcBef>
                  <a:spcPct val="0"/>
                </a:spcBef>
              </a:pPr>
              <a:r>
                <a:rPr lang="en-US" sz="1289" u="none">
                  <a:solidFill>
                    <a:srgbClr val="F6F2E5"/>
                  </a:solidFill>
                  <a:latin typeface="Public Sans"/>
                </a:rPr>
                <a:t>Item 1</a:t>
              </a:r>
            </a:p>
            <a:p>
              <a:pPr marL="0" lvl="0" indent="0" algn="ctr">
                <a:lnSpc>
                  <a:spcPts val="1805"/>
                </a:lnSpc>
                <a:spcBef>
                  <a:spcPct val="0"/>
                </a:spcBef>
              </a:pPr>
              <a:r>
                <a:rPr lang="en-US" sz="1289" u="none">
                  <a:solidFill>
                    <a:srgbClr val="F6F2E5"/>
                  </a:solidFill>
                  <a:latin typeface="Public Sans"/>
                </a:rPr>
                <a:t>20%</a:t>
              </a:r>
            </a:p>
          </p:txBody>
        </p:sp>
        <p:sp>
          <p:nvSpPr>
            <p:cNvPr id="36" name="TextBox 36"/>
            <p:cNvSpPr txBox="1"/>
            <p:nvPr/>
          </p:nvSpPr>
          <p:spPr>
            <a:xfrm>
              <a:off x="4977086" y="2885280"/>
              <a:ext cx="642097" cy="60133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1805"/>
                </a:lnSpc>
                <a:spcBef>
                  <a:spcPct val="0"/>
                </a:spcBef>
              </a:pPr>
              <a:r>
                <a:rPr lang="en-US" sz="1289" u="none">
                  <a:solidFill>
                    <a:srgbClr val="F6F2E5"/>
                  </a:solidFill>
                  <a:latin typeface="Public Sans"/>
                </a:rPr>
                <a:t>Item 2</a:t>
              </a:r>
            </a:p>
            <a:p>
              <a:pPr marL="0" lvl="0" indent="0" algn="ctr">
                <a:lnSpc>
                  <a:spcPts val="1805"/>
                </a:lnSpc>
                <a:spcBef>
                  <a:spcPct val="0"/>
                </a:spcBef>
              </a:pPr>
              <a:r>
                <a:rPr lang="en-US" sz="1289" u="none">
                  <a:solidFill>
                    <a:srgbClr val="F6F2E5"/>
                  </a:solidFill>
                  <a:latin typeface="Public Sans"/>
                </a:rPr>
                <a:t>20%</a:t>
              </a:r>
            </a:p>
          </p:txBody>
        </p:sp>
        <p:sp>
          <p:nvSpPr>
            <p:cNvPr id="37" name="TextBox 37"/>
            <p:cNvSpPr txBox="1"/>
            <p:nvPr/>
          </p:nvSpPr>
          <p:spPr>
            <a:xfrm>
              <a:off x="2486609" y="4692028"/>
              <a:ext cx="649501" cy="60133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1805"/>
                </a:lnSpc>
                <a:spcBef>
                  <a:spcPct val="0"/>
                </a:spcBef>
              </a:pPr>
              <a:r>
                <a:rPr lang="en-US" sz="1289" u="none">
                  <a:solidFill>
                    <a:srgbClr val="F6F2E5"/>
                  </a:solidFill>
                  <a:latin typeface="Public Sans"/>
                </a:rPr>
                <a:t>Item 3</a:t>
              </a:r>
            </a:p>
            <a:p>
              <a:pPr marL="0" lvl="0" indent="0" algn="ctr">
                <a:lnSpc>
                  <a:spcPts val="1805"/>
                </a:lnSpc>
                <a:spcBef>
                  <a:spcPct val="0"/>
                </a:spcBef>
              </a:pPr>
              <a:r>
                <a:rPr lang="en-US" sz="1289" u="none">
                  <a:solidFill>
                    <a:srgbClr val="F6F2E5"/>
                  </a:solidFill>
                  <a:latin typeface="Public Sans"/>
                </a:rPr>
                <a:t>20%</a:t>
              </a:r>
            </a:p>
          </p:txBody>
        </p:sp>
        <p:sp>
          <p:nvSpPr>
            <p:cNvPr id="38" name="TextBox 38"/>
            <p:cNvSpPr txBox="1"/>
            <p:nvPr/>
          </p:nvSpPr>
          <p:spPr>
            <a:xfrm>
              <a:off x="0" y="2885280"/>
              <a:ext cx="649168" cy="60133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1805"/>
                </a:lnSpc>
                <a:spcBef>
                  <a:spcPct val="0"/>
                </a:spcBef>
              </a:pPr>
              <a:r>
                <a:rPr lang="en-US" sz="1289" u="none">
                  <a:solidFill>
                    <a:srgbClr val="F6F2E5"/>
                  </a:solidFill>
                  <a:latin typeface="Public Sans"/>
                </a:rPr>
                <a:t>Item 4</a:t>
              </a:r>
            </a:p>
            <a:p>
              <a:pPr marL="0" lvl="0" indent="0" algn="ctr">
                <a:lnSpc>
                  <a:spcPts val="1805"/>
                </a:lnSpc>
                <a:spcBef>
                  <a:spcPct val="0"/>
                </a:spcBef>
              </a:pPr>
              <a:r>
                <a:rPr lang="en-US" sz="1289" u="none">
                  <a:solidFill>
                    <a:srgbClr val="F6F2E5"/>
                  </a:solidFill>
                  <a:latin typeface="Public Sans"/>
                </a:rPr>
                <a:t>20%</a:t>
              </a:r>
            </a:p>
          </p:txBody>
        </p:sp>
        <p:sp>
          <p:nvSpPr>
            <p:cNvPr id="39" name="TextBox 39"/>
            <p:cNvSpPr txBox="1"/>
            <p:nvPr/>
          </p:nvSpPr>
          <p:spPr>
            <a:xfrm>
              <a:off x="948533" y="-38100"/>
              <a:ext cx="651830" cy="60133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1805"/>
                </a:lnSpc>
                <a:spcBef>
                  <a:spcPct val="0"/>
                </a:spcBef>
              </a:pPr>
              <a:r>
                <a:rPr lang="en-US" sz="1289" u="none">
                  <a:solidFill>
                    <a:srgbClr val="F6F2E5"/>
                  </a:solidFill>
                  <a:latin typeface="Public Sans"/>
                </a:rPr>
                <a:t>Item 5</a:t>
              </a:r>
            </a:p>
            <a:p>
              <a:pPr marL="0" lvl="0" indent="0" algn="ctr">
                <a:lnSpc>
                  <a:spcPts val="1805"/>
                </a:lnSpc>
                <a:spcBef>
                  <a:spcPct val="0"/>
                </a:spcBef>
              </a:pPr>
              <a:r>
                <a:rPr lang="en-US" sz="1289" u="none">
                  <a:solidFill>
                    <a:srgbClr val="F6F2E5"/>
                  </a:solidFill>
                  <a:latin typeface="Public Sans"/>
                </a:rPr>
                <a:t>20%</a:t>
              </a:r>
            </a:p>
          </p:txBody>
        </p:sp>
        <p:grpSp>
          <p:nvGrpSpPr>
            <p:cNvPr id="40" name="Group 40"/>
            <p:cNvGrpSpPr>
              <a:grpSpLocks noChangeAspect="1"/>
            </p:cNvGrpSpPr>
            <p:nvPr/>
          </p:nvGrpSpPr>
          <p:grpSpPr>
            <a:xfrm>
              <a:off x="655230" y="240864"/>
              <a:ext cx="4312258" cy="4312258"/>
              <a:chOff x="0" y="0"/>
              <a:chExt cx="2540000" cy="2540000"/>
            </a:xfrm>
          </p:grpSpPr>
          <p:sp>
            <p:nvSpPr>
              <p:cNvPr id="41" name="Freeform 41"/>
              <p:cNvSpPr/>
              <p:nvPr/>
            </p:nvSpPr>
            <p:spPr>
              <a:xfrm>
                <a:off x="1270000" y="0"/>
                <a:ext cx="1225947" cy="1270000"/>
              </a:xfrm>
              <a:custGeom>
                <a:avLst/>
                <a:gdLst/>
                <a:ahLst/>
                <a:cxnLst/>
                <a:rect l="l" t="t" r="r" b="b"/>
                <a:pathLst>
                  <a:path w="1225947" h="1270000">
                    <a:moveTo>
                      <a:pt x="0" y="0"/>
                    </a:moveTo>
                    <a:cubicBezTo>
                      <a:pt x="573695" y="0"/>
                      <a:pt x="1076156" y="384611"/>
                      <a:pt x="1225947" y="938406"/>
                    </a:cubicBezTo>
                    <a:lnTo>
                      <a:pt x="0" y="1270000"/>
                    </a:lnTo>
                    <a:close/>
                  </a:path>
                </a:pathLst>
              </a:custGeom>
              <a:solidFill>
                <a:srgbClr val="F6F2E5"/>
              </a:solidFill>
            </p:spPr>
          </p:sp>
          <p:sp>
            <p:nvSpPr>
              <p:cNvPr id="42" name="Freeform 42"/>
              <p:cNvSpPr/>
              <p:nvPr/>
            </p:nvSpPr>
            <p:spPr>
              <a:xfrm>
                <a:off x="1270000" y="877548"/>
                <a:ext cx="1385123" cy="1455928"/>
              </a:xfrm>
              <a:custGeom>
                <a:avLst/>
                <a:gdLst/>
                <a:ahLst/>
                <a:cxnLst/>
                <a:rect l="l" t="t" r="r" b="b"/>
                <a:pathLst>
                  <a:path w="1385123" h="1455928">
                    <a:moveTo>
                      <a:pt x="1207842" y="0"/>
                    </a:moveTo>
                    <a:cubicBezTo>
                      <a:pt x="1385123" y="545617"/>
                      <a:pt x="1174606" y="1142337"/>
                      <a:pt x="694203" y="1455928"/>
                    </a:cubicBezTo>
                    <a:lnTo>
                      <a:pt x="0" y="392452"/>
                    </a:lnTo>
                    <a:close/>
                  </a:path>
                </a:pathLst>
              </a:custGeom>
              <a:solidFill>
                <a:srgbClr val="C6C9BC"/>
              </a:solidFill>
            </p:spPr>
          </p:sp>
          <p:sp>
            <p:nvSpPr>
              <p:cNvPr id="43" name="Freeform 43"/>
              <p:cNvSpPr/>
              <p:nvPr/>
            </p:nvSpPr>
            <p:spPr>
              <a:xfrm>
                <a:off x="473094" y="1270000"/>
                <a:ext cx="1543393" cy="1364661"/>
              </a:xfrm>
              <a:custGeom>
                <a:avLst/>
                <a:gdLst/>
                <a:ahLst/>
                <a:cxnLst/>
                <a:rect l="l" t="t" r="r" b="b"/>
                <a:pathLst>
                  <a:path w="1543393" h="1364661">
                    <a:moveTo>
                      <a:pt x="1543393" y="1027452"/>
                    </a:moveTo>
                    <a:cubicBezTo>
                      <a:pt x="1079264" y="1364661"/>
                      <a:pt x="446696" y="1348844"/>
                      <a:pt x="0" y="988859"/>
                    </a:cubicBezTo>
                    <a:lnTo>
                      <a:pt x="796906" y="0"/>
                    </a:lnTo>
                    <a:close/>
                  </a:path>
                </a:pathLst>
              </a:custGeom>
              <a:solidFill>
                <a:srgbClr val="98A297"/>
              </a:solidFill>
            </p:spPr>
          </p:sp>
          <p:sp>
            <p:nvSpPr>
              <p:cNvPr id="44" name="Freeform 44"/>
              <p:cNvSpPr/>
              <p:nvPr/>
            </p:nvSpPr>
            <p:spPr>
              <a:xfrm>
                <a:off x="-121047" y="817672"/>
                <a:ext cx="1391047" cy="1479780"/>
              </a:xfrm>
              <a:custGeom>
                <a:avLst/>
                <a:gdLst/>
                <a:ahLst/>
                <a:cxnLst/>
                <a:rect l="l" t="t" r="r" b="b"/>
                <a:pathLst>
                  <a:path w="1391047" h="1479780">
                    <a:moveTo>
                      <a:pt x="644560" y="1479780"/>
                    </a:moveTo>
                    <a:cubicBezTo>
                      <a:pt x="180430" y="1142570"/>
                      <a:pt x="0" y="536074"/>
                      <a:pt x="204329" y="0"/>
                    </a:cubicBezTo>
                    <a:lnTo>
                      <a:pt x="1391047" y="452328"/>
                    </a:lnTo>
                    <a:close/>
                  </a:path>
                </a:pathLst>
              </a:custGeom>
              <a:solidFill>
                <a:srgbClr val="6E7C74"/>
              </a:solidFill>
            </p:spPr>
          </p:sp>
          <p:sp>
            <p:nvSpPr>
              <p:cNvPr id="45" name="Freeform 45"/>
              <p:cNvSpPr/>
              <p:nvPr/>
            </p:nvSpPr>
            <p:spPr>
              <a:xfrm>
                <a:off x="62158" y="0"/>
                <a:ext cx="1207842" cy="1270000"/>
              </a:xfrm>
              <a:custGeom>
                <a:avLst/>
                <a:gdLst/>
                <a:ahLst/>
                <a:cxnLst/>
                <a:rect l="l" t="t" r="r" b="b"/>
                <a:pathLst>
                  <a:path w="1207842" h="1270000">
                    <a:moveTo>
                      <a:pt x="0" y="877548"/>
                    </a:moveTo>
                    <a:cubicBezTo>
                      <a:pt x="170006" y="354324"/>
                      <a:pt x="657564" y="55"/>
                      <a:pt x="1207715" y="0"/>
                    </a:cubicBezTo>
                    <a:lnTo>
                      <a:pt x="1207842" y="1270000"/>
                    </a:lnTo>
                    <a:close/>
                  </a:path>
                </a:pathLst>
              </a:custGeom>
              <a:solidFill>
                <a:srgbClr val="475754"/>
              </a:solidFill>
            </p:spPr>
          </p:sp>
        </p:grpSp>
      </p:grpSp>
    </p:spTree>
    <p:extLst>
      <p:ext uri="{BB962C8B-B14F-4D97-AF65-F5344CB8AC3E}">
        <p14:creationId xmlns:p14="http://schemas.microsoft.com/office/powerpoint/2010/main" val="4235503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167283" y="3890923"/>
            <a:ext cx="1209471" cy="1209471"/>
            <a:chOff x="0" y="0"/>
            <a:chExt cx="1612627" cy="1612627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1612627" cy="1612627"/>
              <a:chOff x="0" y="0"/>
              <a:chExt cx="6350000" cy="635000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3B352E">
                  <a:alpha val="4706"/>
                </a:srgbClr>
              </a:solidFill>
            </p:spPr>
          </p:sp>
        </p:grpSp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457036" y="457036"/>
              <a:ext cx="698555" cy="698555"/>
            </a:xfrm>
            <a:prstGeom prst="rect">
              <a:avLst/>
            </a:prstGeom>
          </p:spPr>
        </p:pic>
      </p:grpSp>
      <p:grpSp>
        <p:nvGrpSpPr>
          <p:cNvPr id="6" name="Group 6"/>
          <p:cNvGrpSpPr/>
          <p:nvPr/>
        </p:nvGrpSpPr>
        <p:grpSpPr>
          <a:xfrm>
            <a:off x="8167285" y="650063"/>
            <a:ext cx="1209471" cy="1209471"/>
            <a:chOff x="0" y="0"/>
            <a:chExt cx="1612627" cy="1612627"/>
          </a:xfrm>
        </p:grpSpPr>
        <p:grpSp>
          <p:nvGrpSpPr>
            <p:cNvPr id="7" name="Group 7"/>
            <p:cNvGrpSpPr/>
            <p:nvPr/>
          </p:nvGrpSpPr>
          <p:grpSpPr>
            <a:xfrm>
              <a:off x="0" y="0"/>
              <a:ext cx="1612627" cy="1612627"/>
              <a:chOff x="0" y="0"/>
              <a:chExt cx="6350000" cy="6350000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3B352E">
                  <a:alpha val="4706"/>
                </a:srgbClr>
              </a:solidFill>
            </p:spPr>
          </p:sp>
        </p:grpSp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457036" y="457036"/>
              <a:ext cx="698555" cy="698555"/>
            </a:xfrm>
            <a:prstGeom prst="rect">
              <a:avLst/>
            </a:prstGeom>
          </p:spPr>
        </p:pic>
      </p:grpSp>
      <p:sp>
        <p:nvSpPr>
          <p:cNvPr id="18" name="AutoShape 18"/>
          <p:cNvSpPr/>
          <p:nvPr/>
        </p:nvSpPr>
        <p:spPr>
          <a:xfrm>
            <a:off x="0" y="0"/>
            <a:ext cx="7590290" cy="10287000"/>
          </a:xfrm>
          <a:prstGeom prst="rect">
            <a:avLst/>
          </a:prstGeom>
          <a:solidFill>
            <a:srgbClr val="3B352E"/>
          </a:solidFill>
        </p:spPr>
      </p:sp>
      <p:sp>
        <p:nvSpPr>
          <p:cNvPr id="19" name="TextBox 19"/>
          <p:cNvSpPr txBox="1"/>
          <p:nvPr/>
        </p:nvSpPr>
        <p:spPr>
          <a:xfrm>
            <a:off x="0" y="1995601"/>
            <a:ext cx="7590290" cy="18122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720"/>
              </a:lnSpc>
            </a:pPr>
            <a:r>
              <a:rPr lang="en-US" sz="6000" dirty="0">
                <a:solidFill>
                  <a:srgbClr val="F6F2E5"/>
                </a:solidFill>
                <a:latin typeface="Libre Baskerville Bold"/>
              </a:rPr>
              <a:t>Market Trends</a:t>
            </a:r>
          </a:p>
          <a:p>
            <a:pPr marL="0" lvl="0" indent="0">
              <a:lnSpc>
                <a:spcPts val="7839"/>
              </a:lnSpc>
            </a:pPr>
            <a:endParaRPr lang="en-US" sz="4800" dirty="0">
              <a:solidFill>
                <a:srgbClr val="F6F2E5"/>
              </a:solidFill>
              <a:latin typeface="Libre Baskerville Bold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9953750" y="650063"/>
            <a:ext cx="7724650" cy="18466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6000" dirty="0">
                <a:solidFill>
                  <a:srgbClr val="3B352E"/>
                </a:solidFill>
                <a:latin typeface="Libre Baskerville Bold"/>
              </a:rPr>
              <a:t>Commute vs. Home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9936868" y="3835970"/>
            <a:ext cx="7724649" cy="18466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spcBef>
                <a:spcPct val="0"/>
              </a:spcBef>
            </a:pPr>
            <a:r>
              <a:rPr lang="en-US" sz="6000" dirty="0">
                <a:solidFill>
                  <a:srgbClr val="3B352E"/>
                </a:solidFill>
                <a:latin typeface="Libre Baskerville Bold"/>
              </a:rPr>
              <a:t>Phone vs. Smart speaker</a:t>
            </a:r>
          </a:p>
        </p:txBody>
      </p:sp>
      <p:grpSp>
        <p:nvGrpSpPr>
          <p:cNvPr id="34" name="Group 34"/>
          <p:cNvGrpSpPr/>
          <p:nvPr/>
        </p:nvGrpSpPr>
        <p:grpSpPr>
          <a:xfrm>
            <a:off x="1687951" y="4331970"/>
            <a:ext cx="4214387" cy="3970020"/>
            <a:chOff x="0" y="0"/>
            <a:chExt cx="5619183" cy="5293360"/>
          </a:xfrm>
        </p:grpSpPr>
        <p:sp>
          <p:nvSpPr>
            <p:cNvPr id="35" name="TextBox 35"/>
            <p:cNvSpPr txBox="1"/>
            <p:nvPr/>
          </p:nvSpPr>
          <p:spPr>
            <a:xfrm>
              <a:off x="4047852" y="-38100"/>
              <a:ext cx="600838" cy="60133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1805"/>
                </a:lnSpc>
                <a:spcBef>
                  <a:spcPct val="0"/>
                </a:spcBef>
              </a:pPr>
              <a:r>
                <a:rPr lang="en-US" sz="1289" u="none">
                  <a:solidFill>
                    <a:srgbClr val="F6F2E5"/>
                  </a:solidFill>
                  <a:latin typeface="Public Sans"/>
                </a:rPr>
                <a:t>Item 1</a:t>
              </a:r>
            </a:p>
            <a:p>
              <a:pPr marL="0" lvl="0" indent="0" algn="ctr">
                <a:lnSpc>
                  <a:spcPts val="1805"/>
                </a:lnSpc>
                <a:spcBef>
                  <a:spcPct val="0"/>
                </a:spcBef>
              </a:pPr>
              <a:r>
                <a:rPr lang="en-US" sz="1289" u="none">
                  <a:solidFill>
                    <a:srgbClr val="F6F2E5"/>
                  </a:solidFill>
                  <a:latin typeface="Public Sans"/>
                </a:rPr>
                <a:t>20%</a:t>
              </a:r>
            </a:p>
          </p:txBody>
        </p:sp>
        <p:sp>
          <p:nvSpPr>
            <p:cNvPr id="36" name="TextBox 36"/>
            <p:cNvSpPr txBox="1"/>
            <p:nvPr/>
          </p:nvSpPr>
          <p:spPr>
            <a:xfrm>
              <a:off x="4977086" y="2885280"/>
              <a:ext cx="642097" cy="60133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1805"/>
                </a:lnSpc>
                <a:spcBef>
                  <a:spcPct val="0"/>
                </a:spcBef>
              </a:pPr>
              <a:r>
                <a:rPr lang="en-US" sz="1289" u="none">
                  <a:solidFill>
                    <a:srgbClr val="F6F2E5"/>
                  </a:solidFill>
                  <a:latin typeface="Public Sans"/>
                </a:rPr>
                <a:t>Item 2</a:t>
              </a:r>
            </a:p>
            <a:p>
              <a:pPr marL="0" lvl="0" indent="0" algn="ctr">
                <a:lnSpc>
                  <a:spcPts val="1805"/>
                </a:lnSpc>
                <a:spcBef>
                  <a:spcPct val="0"/>
                </a:spcBef>
              </a:pPr>
              <a:r>
                <a:rPr lang="en-US" sz="1289" u="none">
                  <a:solidFill>
                    <a:srgbClr val="F6F2E5"/>
                  </a:solidFill>
                  <a:latin typeface="Public Sans"/>
                </a:rPr>
                <a:t>20%</a:t>
              </a:r>
            </a:p>
          </p:txBody>
        </p:sp>
        <p:sp>
          <p:nvSpPr>
            <p:cNvPr id="37" name="TextBox 37"/>
            <p:cNvSpPr txBox="1"/>
            <p:nvPr/>
          </p:nvSpPr>
          <p:spPr>
            <a:xfrm>
              <a:off x="2486609" y="4692028"/>
              <a:ext cx="649501" cy="60133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1805"/>
                </a:lnSpc>
                <a:spcBef>
                  <a:spcPct val="0"/>
                </a:spcBef>
              </a:pPr>
              <a:r>
                <a:rPr lang="en-US" sz="1289" u="none">
                  <a:solidFill>
                    <a:srgbClr val="F6F2E5"/>
                  </a:solidFill>
                  <a:latin typeface="Public Sans"/>
                </a:rPr>
                <a:t>Item 3</a:t>
              </a:r>
            </a:p>
            <a:p>
              <a:pPr marL="0" lvl="0" indent="0" algn="ctr">
                <a:lnSpc>
                  <a:spcPts val="1805"/>
                </a:lnSpc>
                <a:spcBef>
                  <a:spcPct val="0"/>
                </a:spcBef>
              </a:pPr>
              <a:r>
                <a:rPr lang="en-US" sz="1289" u="none">
                  <a:solidFill>
                    <a:srgbClr val="F6F2E5"/>
                  </a:solidFill>
                  <a:latin typeface="Public Sans"/>
                </a:rPr>
                <a:t>20%</a:t>
              </a:r>
            </a:p>
          </p:txBody>
        </p:sp>
        <p:sp>
          <p:nvSpPr>
            <p:cNvPr id="38" name="TextBox 38"/>
            <p:cNvSpPr txBox="1"/>
            <p:nvPr/>
          </p:nvSpPr>
          <p:spPr>
            <a:xfrm>
              <a:off x="0" y="2885280"/>
              <a:ext cx="649168" cy="60133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1805"/>
                </a:lnSpc>
                <a:spcBef>
                  <a:spcPct val="0"/>
                </a:spcBef>
              </a:pPr>
              <a:r>
                <a:rPr lang="en-US" sz="1289" u="none">
                  <a:solidFill>
                    <a:srgbClr val="F6F2E5"/>
                  </a:solidFill>
                  <a:latin typeface="Public Sans"/>
                </a:rPr>
                <a:t>Item 4</a:t>
              </a:r>
            </a:p>
            <a:p>
              <a:pPr marL="0" lvl="0" indent="0" algn="ctr">
                <a:lnSpc>
                  <a:spcPts val="1805"/>
                </a:lnSpc>
                <a:spcBef>
                  <a:spcPct val="0"/>
                </a:spcBef>
              </a:pPr>
              <a:r>
                <a:rPr lang="en-US" sz="1289" u="none">
                  <a:solidFill>
                    <a:srgbClr val="F6F2E5"/>
                  </a:solidFill>
                  <a:latin typeface="Public Sans"/>
                </a:rPr>
                <a:t>20%</a:t>
              </a:r>
            </a:p>
          </p:txBody>
        </p:sp>
        <p:sp>
          <p:nvSpPr>
            <p:cNvPr id="39" name="TextBox 39"/>
            <p:cNvSpPr txBox="1"/>
            <p:nvPr/>
          </p:nvSpPr>
          <p:spPr>
            <a:xfrm>
              <a:off x="948533" y="-38100"/>
              <a:ext cx="651830" cy="60133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1805"/>
                </a:lnSpc>
                <a:spcBef>
                  <a:spcPct val="0"/>
                </a:spcBef>
              </a:pPr>
              <a:r>
                <a:rPr lang="en-US" sz="1289" u="none">
                  <a:solidFill>
                    <a:srgbClr val="F6F2E5"/>
                  </a:solidFill>
                  <a:latin typeface="Public Sans"/>
                </a:rPr>
                <a:t>Item 5</a:t>
              </a:r>
            </a:p>
            <a:p>
              <a:pPr marL="0" lvl="0" indent="0" algn="ctr">
                <a:lnSpc>
                  <a:spcPts val="1805"/>
                </a:lnSpc>
                <a:spcBef>
                  <a:spcPct val="0"/>
                </a:spcBef>
              </a:pPr>
              <a:r>
                <a:rPr lang="en-US" sz="1289" u="none">
                  <a:solidFill>
                    <a:srgbClr val="F6F2E5"/>
                  </a:solidFill>
                  <a:latin typeface="Public Sans"/>
                </a:rPr>
                <a:t>20%</a:t>
              </a:r>
            </a:p>
          </p:txBody>
        </p:sp>
        <p:grpSp>
          <p:nvGrpSpPr>
            <p:cNvPr id="40" name="Group 40"/>
            <p:cNvGrpSpPr>
              <a:grpSpLocks noChangeAspect="1"/>
            </p:cNvGrpSpPr>
            <p:nvPr/>
          </p:nvGrpSpPr>
          <p:grpSpPr>
            <a:xfrm>
              <a:off x="655230" y="240864"/>
              <a:ext cx="4312258" cy="4312258"/>
              <a:chOff x="0" y="0"/>
              <a:chExt cx="2540000" cy="2540000"/>
            </a:xfrm>
          </p:grpSpPr>
          <p:sp>
            <p:nvSpPr>
              <p:cNvPr id="41" name="Freeform 41"/>
              <p:cNvSpPr/>
              <p:nvPr/>
            </p:nvSpPr>
            <p:spPr>
              <a:xfrm>
                <a:off x="1270000" y="0"/>
                <a:ext cx="1225947" cy="1270000"/>
              </a:xfrm>
              <a:custGeom>
                <a:avLst/>
                <a:gdLst/>
                <a:ahLst/>
                <a:cxnLst/>
                <a:rect l="l" t="t" r="r" b="b"/>
                <a:pathLst>
                  <a:path w="1225947" h="1270000">
                    <a:moveTo>
                      <a:pt x="0" y="0"/>
                    </a:moveTo>
                    <a:cubicBezTo>
                      <a:pt x="573695" y="0"/>
                      <a:pt x="1076156" y="384611"/>
                      <a:pt x="1225947" y="938406"/>
                    </a:cubicBezTo>
                    <a:lnTo>
                      <a:pt x="0" y="1270000"/>
                    </a:lnTo>
                    <a:close/>
                  </a:path>
                </a:pathLst>
              </a:custGeom>
              <a:solidFill>
                <a:srgbClr val="F6F2E5"/>
              </a:solidFill>
            </p:spPr>
          </p:sp>
          <p:sp>
            <p:nvSpPr>
              <p:cNvPr id="42" name="Freeform 42"/>
              <p:cNvSpPr/>
              <p:nvPr/>
            </p:nvSpPr>
            <p:spPr>
              <a:xfrm>
                <a:off x="1270000" y="877548"/>
                <a:ext cx="1385123" cy="1455928"/>
              </a:xfrm>
              <a:custGeom>
                <a:avLst/>
                <a:gdLst/>
                <a:ahLst/>
                <a:cxnLst/>
                <a:rect l="l" t="t" r="r" b="b"/>
                <a:pathLst>
                  <a:path w="1385123" h="1455928">
                    <a:moveTo>
                      <a:pt x="1207842" y="0"/>
                    </a:moveTo>
                    <a:cubicBezTo>
                      <a:pt x="1385123" y="545617"/>
                      <a:pt x="1174606" y="1142337"/>
                      <a:pt x="694203" y="1455928"/>
                    </a:cubicBezTo>
                    <a:lnTo>
                      <a:pt x="0" y="392452"/>
                    </a:lnTo>
                    <a:close/>
                  </a:path>
                </a:pathLst>
              </a:custGeom>
              <a:solidFill>
                <a:srgbClr val="C6C9BC"/>
              </a:solidFill>
            </p:spPr>
          </p:sp>
          <p:sp>
            <p:nvSpPr>
              <p:cNvPr id="43" name="Freeform 43"/>
              <p:cNvSpPr/>
              <p:nvPr/>
            </p:nvSpPr>
            <p:spPr>
              <a:xfrm>
                <a:off x="473094" y="1270000"/>
                <a:ext cx="1543393" cy="1364661"/>
              </a:xfrm>
              <a:custGeom>
                <a:avLst/>
                <a:gdLst/>
                <a:ahLst/>
                <a:cxnLst/>
                <a:rect l="l" t="t" r="r" b="b"/>
                <a:pathLst>
                  <a:path w="1543393" h="1364661">
                    <a:moveTo>
                      <a:pt x="1543393" y="1027452"/>
                    </a:moveTo>
                    <a:cubicBezTo>
                      <a:pt x="1079264" y="1364661"/>
                      <a:pt x="446696" y="1348844"/>
                      <a:pt x="0" y="988859"/>
                    </a:cubicBezTo>
                    <a:lnTo>
                      <a:pt x="796906" y="0"/>
                    </a:lnTo>
                    <a:close/>
                  </a:path>
                </a:pathLst>
              </a:custGeom>
              <a:solidFill>
                <a:srgbClr val="98A297"/>
              </a:solidFill>
            </p:spPr>
          </p:sp>
          <p:sp>
            <p:nvSpPr>
              <p:cNvPr id="44" name="Freeform 44"/>
              <p:cNvSpPr/>
              <p:nvPr/>
            </p:nvSpPr>
            <p:spPr>
              <a:xfrm>
                <a:off x="-121047" y="817672"/>
                <a:ext cx="1391047" cy="1479780"/>
              </a:xfrm>
              <a:custGeom>
                <a:avLst/>
                <a:gdLst/>
                <a:ahLst/>
                <a:cxnLst/>
                <a:rect l="l" t="t" r="r" b="b"/>
                <a:pathLst>
                  <a:path w="1391047" h="1479780">
                    <a:moveTo>
                      <a:pt x="644560" y="1479780"/>
                    </a:moveTo>
                    <a:cubicBezTo>
                      <a:pt x="180430" y="1142570"/>
                      <a:pt x="0" y="536074"/>
                      <a:pt x="204329" y="0"/>
                    </a:cubicBezTo>
                    <a:lnTo>
                      <a:pt x="1391047" y="452328"/>
                    </a:lnTo>
                    <a:close/>
                  </a:path>
                </a:pathLst>
              </a:custGeom>
              <a:solidFill>
                <a:srgbClr val="6E7C74"/>
              </a:solidFill>
            </p:spPr>
          </p:sp>
          <p:sp>
            <p:nvSpPr>
              <p:cNvPr id="45" name="Freeform 45"/>
              <p:cNvSpPr/>
              <p:nvPr/>
            </p:nvSpPr>
            <p:spPr>
              <a:xfrm>
                <a:off x="62158" y="0"/>
                <a:ext cx="1207842" cy="1270000"/>
              </a:xfrm>
              <a:custGeom>
                <a:avLst/>
                <a:gdLst/>
                <a:ahLst/>
                <a:cxnLst/>
                <a:rect l="l" t="t" r="r" b="b"/>
                <a:pathLst>
                  <a:path w="1207842" h="1270000">
                    <a:moveTo>
                      <a:pt x="0" y="877548"/>
                    </a:moveTo>
                    <a:cubicBezTo>
                      <a:pt x="170006" y="354324"/>
                      <a:pt x="657564" y="55"/>
                      <a:pt x="1207715" y="0"/>
                    </a:cubicBezTo>
                    <a:lnTo>
                      <a:pt x="1207842" y="1270000"/>
                    </a:lnTo>
                    <a:close/>
                  </a:path>
                </a:pathLst>
              </a:custGeom>
              <a:solidFill>
                <a:srgbClr val="475754"/>
              </a:solidFill>
            </p:spPr>
          </p:sp>
        </p:grpSp>
      </p:grpSp>
    </p:spTree>
    <p:extLst>
      <p:ext uri="{BB962C8B-B14F-4D97-AF65-F5344CB8AC3E}">
        <p14:creationId xmlns:p14="http://schemas.microsoft.com/office/powerpoint/2010/main" val="5086659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167283" y="3890923"/>
            <a:ext cx="1209471" cy="1209471"/>
            <a:chOff x="0" y="0"/>
            <a:chExt cx="1612627" cy="1612627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1612627" cy="1612627"/>
              <a:chOff x="0" y="0"/>
              <a:chExt cx="6350000" cy="635000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3B352E">
                  <a:alpha val="4706"/>
                </a:srgbClr>
              </a:solidFill>
            </p:spPr>
          </p:sp>
        </p:grpSp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457036" y="457036"/>
              <a:ext cx="698555" cy="698555"/>
            </a:xfrm>
            <a:prstGeom prst="rect">
              <a:avLst/>
            </a:prstGeom>
          </p:spPr>
        </p:pic>
      </p:grpSp>
      <p:grpSp>
        <p:nvGrpSpPr>
          <p:cNvPr id="6" name="Group 6"/>
          <p:cNvGrpSpPr/>
          <p:nvPr/>
        </p:nvGrpSpPr>
        <p:grpSpPr>
          <a:xfrm>
            <a:off x="8167285" y="650063"/>
            <a:ext cx="1209471" cy="1209471"/>
            <a:chOff x="0" y="0"/>
            <a:chExt cx="1612627" cy="1612627"/>
          </a:xfrm>
        </p:grpSpPr>
        <p:grpSp>
          <p:nvGrpSpPr>
            <p:cNvPr id="7" name="Group 7"/>
            <p:cNvGrpSpPr/>
            <p:nvPr/>
          </p:nvGrpSpPr>
          <p:grpSpPr>
            <a:xfrm>
              <a:off x="0" y="0"/>
              <a:ext cx="1612627" cy="1612627"/>
              <a:chOff x="0" y="0"/>
              <a:chExt cx="6350000" cy="6350000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3B352E">
                  <a:alpha val="4706"/>
                </a:srgbClr>
              </a:solidFill>
            </p:spPr>
          </p:sp>
        </p:grpSp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457036" y="457036"/>
              <a:ext cx="698555" cy="698555"/>
            </a:xfrm>
            <a:prstGeom prst="rect">
              <a:avLst/>
            </a:prstGeom>
          </p:spPr>
        </p:pic>
      </p:grpSp>
      <p:sp>
        <p:nvSpPr>
          <p:cNvPr id="18" name="AutoShape 18"/>
          <p:cNvSpPr/>
          <p:nvPr/>
        </p:nvSpPr>
        <p:spPr>
          <a:xfrm>
            <a:off x="0" y="0"/>
            <a:ext cx="7590290" cy="10287000"/>
          </a:xfrm>
          <a:prstGeom prst="rect">
            <a:avLst/>
          </a:prstGeom>
          <a:solidFill>
            <a:srgbClr val="3B352E"/>
          </a:solidFill>
        </p:spPr>
      </p:sp>
      <p:sp>
        <p:nvSpPr>
          <p:cNvPr id="19" name="TextBox 19"/>
          <p:cNvSpPr txBox="1"/>
          <p:nvPr/>
        </p:nvSpPr>
        <p:spPr>
          <a:xfrm>
            <a:off x="0" y="1995601"/>
            <a:ext cx="7590290" cy="18122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720"/>
              </a:lnSpc>
            </a:pPr>
            <a:r>
              <a:rPr lang="en-US" sz="6000" dirty="0">
                <a:solidFill>
                  <a:srgbClr val="F6F2E5"/>
                </a:solidFill>
                <a:latin typeface="Libre Baskerville Bold"/>
              </a:rPr>
              <a:t>Market Trends</a:t>
            </a:r>
          </a:p>
          <a:p>
            <a:pPr marL="0" lvl="0" indent="0">
              <a:lnSpc>
                <a:spcPts val="7839"/>
              </a:lnSpc>
            </a:pPr>
            <a:endParaRPr lang="en-US" sz="4800" dirty="0">
              <a:solidFill>
                <a:srgbClr val="F6F2E5"/>
              </a:solidFill>
              <a:latin typeface="Libre Baskerville Bold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9953750" y="650063"/>
            <a:ext cx="7724650" cy="18466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6000" dirty="0">
                <a:solidFill>
                  <a:srgbClr val="3B352E"/>
                </a:solidFill>
                <a:latin typeface="Libre Baskerville Bold"/>
              </a:rPr>
              <a:t>Commute vs. Home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9936868" y="3835970"/>
            <a:ext cx="7724649" cy="18466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spcBef>
                <a:spcPct val="0"/>
              </a:spcBef>
            </a:pPr>
            <a:r>
              <a:rPr lang="en-US" sz="6000" dirty="0">
                <a:solidFill>
                  <a:srgbClr val="3B352E"/>
                </a:solidFill>
                <a:latin typeface="Libre Baskerville Bold"/>
              </a:rPr>
              <a:t>Phone vs. Smart speaker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9948351" y="6864565"/>
            <a:ext cx="7724648" cy="27699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6000" dirty="0">
                <a:solidFill>
                  <a:srgbClr val="3B352E"/>
                </a:solidFill>
                <a:latin typeface="Libre Baskerville Bold"/>
              </a:rPr>
              <a:t>1-buy download vs. Monthly subscription</a:t>
            </a:r>
          </a:p>
        </p:txBody>
      </p:sp>
      <p:grpSp>
        <p:nvGrpSpPr>
          <p:cNvPr id="34" name="Group 34"/>
          <p:cNvGrpSpPr/>
          <p:nvPr/>
        </p:nvGrpSpPr>
        <p:grpSpPr>
          <a:xfrm>
            <a:off x="1687951" y="4331970"/>
            <a:ext cx="4214387" cy="3970020"/>
            <a:chOff x="0" y="0"/>
            <a:chExt cx="5619183" cy="5293360"/>
          </a:xfrm>
        </p:grpSpPr>
        <p:sp>
          <p:nvSpPr>
            <p:cNvPr id="35" name="TextBox 35"/>
            <p:cNvSpPr txBox="1"/>
            <p:nvPr/>
          </p:nvSpPr>
          <p:spPr>
            <a:xfrm>
              <a:off x="4047852" y="-38100"/>
              <a:ext cx="600838" cy="60133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1805"/>
                </a:lnSpc>
                <a:spcBef>
                  <a:spcPct val="0"/>
                </a:spcBef>
              </a:pPr>
              <a:r>
                <a:rPr lang="en-US" sz="1289" u="none">
                  <a:solidFill>
                    <a:srgbClr val="F6F2E5"/>
                  </a:solidFill>
                  <a:latin typeface="Public Sans"/>
                </a:rPr>
                <a:t>Item 1</a:t>
              </a:r>
            </a:p>
            <a:p>
              <a:pPr marL="0" lvl="0" indent="0" algn="ctr">
                <a:lnSpc>
                  <a:spcPts val="1805"/>
                </a:lnSpc>
                <a:spcBef>
                  <a:spcPct val="0"/>
                </a:spcBef>
              </a:pPr>
              <a:r>
                <a:rPr lang="en-US" sz="1289" u="none">
                  <a:solidFill>
                    <a:srgbClr val="F6F2E5"/>
                  </a:solidFill>
                  <a:latin typeface="Public Sans"/>
                </a:rPr>
                <a:t>20%</a:t>
              </a:r>
            </a:p>
          </p:txBody>
        </p:sp>
        <p:sp>
          <p:nvSpPr>
            <p:cNvPr id="36" name="TextBox 36"/>
            <p:cNvSpPr txBox="1"/>
            <p:nvPr/>
          </p:nvSpPr>
          <p:spPr>
            <a:xfrm>
              <a:off x="4977086" y="2885280"/>
              <a:ext cx="642097" cy="60133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1805"/>
                </a:lnSpc>
                <a:spcBef>
                  <a:spcPct val="0"/>
                </a:spcBef>
              </a:pPr>
              <a:r>
                <a:rPr lang="en-US" sz="1289" u="none">
                  <a:solidFill>
                    <a:srgbClr val="F6F2E5"/>
                  </a:solidFill>
                  <a:latin typeface="Public Sans"/>
                </a:rPr>
                <a:t>Item 2</a:t>
              </a:r>
            </a:p>
            <a:p>
              <a:pPr marL="0" lvl="0" indent="0" algn="ctr">
                <a:lnSpc>
                  <a:spcPts val="1805"/>
                </a:lnSpc>
                <a:spcBef>
                  <a:spcPct val="0"/>
                </a:spcBef>
              </a:pPr>
              <a:r>
                <a:rPr lang="en-US" sz="1289" u="none">
                  <a:solidFill>
                    <a:srgbClr val="F6F2E5"/>
                  </a:solidFill>
                  <a:latin typeface="Public Sans"/>
                </a:rPr>
                <a:t>20%</a:t>
              </a:r>
            </a:p>
          </p:txBody>
        </p:sp>
        <p:sp>
          <p:nvSpPr>
            <p:cNvPr id="37" name="TextBox 37"/>
            <p:cNvSpPr txBox="1"/>
            <p:nvPr/>
          </p:nvSpPr>
          <p:spPr>
            <a:xfrm>
              <a:off x="2486609" y="4692028"/>
              <a:ext cx="649501" cy="60133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1805"/>
                </a:lnSpc>
                <a:spcBef>
                  <a:spcPct val="0"/>
                </a:spcBef>
              </a:pPr>
              <a:r>
                <a:rPr lang="en-US" sz="1289" u="none">
                  <a:solidFill>
                    <a:srgbClr val="F6F2E5"/>
                  </a:solidFill>
                  <a:latin typeface="Public Sans"/>
                </a:rPr>
                <a:t>Item 3</a:t>
              </a:r>
            </a:p>
            <a:p>
              <a:pPr marL="0" lvl="0" indent="0" algn="ctr">
                <a:lnSpc>
                  <a:spcPts val="1805"/>
                </a:lnSpc>
                <a:spcBef>
                  <a:spcPct val="0"/>
                </a:spcBef>
              </a:pPr>
              <a:r>
                <a:rPr lang="en-US" sz="1289" u="none">
                  <a:solidFill>
                    <a:srgbClr val="F6F2E5"/>
                  </a:solidFill>
                  <a:latin typeface="Public Sans"/>
                </a:rPr>
                <a:t>20%</a:t>
              </a:r>
            </a:p>
          </p:txBody>
        </p:sp>
        <p:sp>
          <p:nvSpPr>
            <p:cNvPr id="38" name="TextBox 38"/>
            <p:cNvSpPr txBox="1"/>
            <p:nvPr/>
          </p:nvSpPr>
          <p:spPr>
            <a:xfrm>
              <a:off x="0" y="2885280"/>
              <a:ext cx="649168" cy="60133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1805"/>
                </a:lnSpc>
                <a:spcBef>
                  <a:spcPct val="0"/>
                </a:spcBef>
              </a:pPr>
              <a:r>
                <a:rPr lang="en-US" sz="1289" u="none">
                  <a:solidFill>
                    <a:srgbClr val="F6F2E5"/>
                  </a:solidFill>
                  <a:latin typeface="Public Sans"/>
                </a:rPr>
                <a:t>Item 4</a:t>
              </a:r>
            </a:p>
            <a:p>
              <a:pPr marL="0" lvl="0" indent="0" algn="ctr">
                <a:lnSpc>
                  <a:spcPts val="1805"/>
                </a:lnSpc>
                <a:spcBef>
                  <a:spcPct val="0"/>
                </a:spcBef>
              </a:pPr>
              <a:r>
                <a:rPr lang="en-US" sz="1289" u="none">
                  <a:solidFill>
                    <a:srgbClr val="F6F2E5"/>
                  </a:solidFill>
                  <a:latin typeface="Public Sans"/>
                </a:rPr>
                <a:t>20%</a:t>
              </a:r>
            </a:p>
          </p:txBody>
        </p:sp>
        <p:sp>
          <p:nvSpPr>
            <p:cNvPr id="39" name="TextBox 39"/>
            <p:cNvSpPr txBox="1"/>
            <p:nvPr/>
          </p:nvSpPr>
          <p:spPr>
            <a:xfrm>
              <a:off x="948533" y="-38100"/>
              <a:ext cx="651830" cy="60133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1805"/>
                </a:lnSpc>
                <a:spcBef>
                  <a:spcPct val="0"/>
                </a:spcBef>
              </a:pPr>
              <a:r>
                <a:rPr lang="en-US" sz="1289" u="none">
                  <a:solidFill>
                    <a:srgbClr val="F6F2E5"/>
                  </a:solidFill>
                  <a:latin typeface="Public Sans"/>
                </a:rPr>
                <a:t>Item 5</a:t>
              </a:r>
            </a:p>
            <a:p>
              <a:pPr marL="0" lvl="0" indent="0" algn="ctr">
                <a:lnSpc>
                  <a:spcPts val="1805"/>
                </a:lnSpc>
                <a:spcBef>
                  <a:spcPct val="0"/>
                </a:spcBef>
              </a:pPr>
              <a:r>
                <a:rPr lang="en-US" sz="1289" u="none">
                  <a:solidFill>
                    <a:srgbClr val="F6F2E5"/>
                  </a:solidFill>
                  <a:latin typeface="Public Sans"/>
                </a:rPr>
                <a:t>20%</a:t>
              </a:r>
            </a:p>
          </p:txBody>
        </p:sp>
        <p:grpSp>
          <p:nvGrpSpPr>
            <p:cNvPr id="40" name="Group 40"/>
            <p:cNvGrpSpPr>
              <a:grpSpLocks noChangeAspect="1"/>
            </p:cNvGrpSpPr>
            <p:nvPr/>
          </p:nvGrpSpPr>
          <p:grpSpPr>
            <a:xfrm>
              <a:off x="655230" y="240864"/>
              <a:ext cx="4312258" cy="4312258"/>
              <a:chOff x="0" y="0"/>
              <a:chExt cx="2540000" cy="2540000"/>
            </a:xfrm>
          </p:grpSpPr>
          <p:sp>
            <p:nvSpPr>
              <p:cNvPr id="41" name="Freeform 41"/>
              <p:cNvSpPr/>
              <p:nvPr/>
            </p:nvSpPr>
            <p:spPr>
              <a:xfrm>
                <a:off x="1270000" y="0"/>
                <a:ext cx="1225947" cy="1270000"/>
              </a:xfrm>
              <a:custGeom>
                <a:avLst/>
                <a:gdLst/>
                <a:ahLst/>
                <a:cxnLst/>
                <a:rect l="l" t="t" r="r" b="b"/>
                <a:pathLst>
                  <a:path w="1225947" h="1270000">
                    <a:moveTo>
                      <a:pt x="0" y="0"/>
                    </a:moveTo>
                    <a:cubicBezTo>
                      <a:pt x="573695" y="0"/>
                      <a:pt x="1076156" y="384611"/>
                      <a:pt x="1225947" y="938406"/>
                    </a:cubicBezTo>
                    <a:lnTo>
                      <a:pt x="0" y="1270000"/>
                    </a:lnTo>
                    <a:close/>
                  </a:path>
                </a:pathLst>
              </a:custGeom>
              <a:solidFill>
                <a:srgbClr val="F6F2E5"/>
              </a:solidFill>
            </p:spPr>
          </p:sp>
          <p:sp>
            <p:nvSpPr>
              <p:cNvPr id="42" name="Freeform 42"/>
              <p:cNvSpPr/>
              <p:nvPr/>
            </p:nvSpPr>
            <p:spPr>
              <a:xfrm>
                <a:off x="1270000" y="877548"/>
                <a:ext cx="1385123" cy="1455928"/>
              </a:xfrm>
              <a:custGeom>
                <a:avLst/>
                <a:gdLst/>
                <a:ahLst/>
                <a:cxnLst/>
                <a:rect l="l" t="t" r="r" b="b"/>
                <a:pathLst>
                  <a:path w="1385123" h="1455928">
                    <a:moveTo>
                      <a:pt x="1207842" y="0"/>
                    </a:moveTo>
                    <a:cubicBezTo>
                      <a:pt x="1385123" y="545617"/>
                      <a:pt x="1174606" y="1142337"/>
                      <a:pt x="694203" y="1455928"/>
                    </a:cubicBezTo>
                    <a:lnTo>
                      <a:pt x="0" y="392452"/>
                    </a:lnTo>
                    <a:close/>
                  </a:path>
                </a:pathLst>
              </a:custGeom>
              <a:solidFill>
                <a:srgbClr val="C6C9BC"/>
              </a:solidFill>
            </p:spPr>
          </p:sp>
          <p:sp>
            <p:nvSpPr>
              <p:cNvPr id="43" name="Freeform 43"/>
              <p:cNvSpPr/>
              <p:nvPr/>
            </p:nvSpPr>
            <p:spPr>
              <a:xfrm>
                <a:off x="473094" y="1270000"/>
                <a:ext cx="1543393" cy="1364661"/>
              </a:xfrm>
              <a:custGeom>
                <a:avLst/>
                <a:gdLst/>
                <a:ahLst/>
                <a:cxnLst/>
                <a:rect l="l" t="t" r="r" b="b"/>
                <a:pathLst>
                  <a:path w="1543393" h="1364661">
                    <a:moveTo>
                      <a:pt x="1543393" y="1027452"/>
                    </a:moveTo>
                    <a:cubicBezTo>
                      <a:pt x="1079264" y="1364661"/>
                      <a:pt x="446696" y="1348844"/>
                      <a:pt x="0" y="988859"/>
                    </a:cubicBezTo>
                    <a:lnTo>
                      <a:pt x="796906" y="0"/>
                    </a:lnTo>
                    <a:close/>
                  </a:path>
                </a:pathLst>
              </a:custGeom>
              <a:solidFill>
                <a:srgbClr val="98A297"/>
              </a:solidFill>
            </p:spPr>
          </p:sp>
          <p:sp>
            <p:nvSpPr>
              <p:cNvPr id="44" name="Freeform 44"/>
              <p:cNvSpPr/>
              <p:nvPr/>
            </p:nvSpPr>
            <p:spPr>
              <a:xfrm>
                <a:off x="-121047" y="817672"/>
                <a:ext cx="1391047" cy="1479780"/>
              </a:xfrm>
              <a:custGeom>
                <a:avLst/>
                <a:gdLst/>
                <a:ahLst/>
                <a:cxnLst/>
                <a:rect l="l" t="t" r="r" b="b"/>
                <a:pathLst>
                  <a:path w="1391047" h="1479780">
                    <a:moveTo>
                      <a:pt x="644560" y="1479780"/>
                    </a:moveTo>
                    <a:cubicBezTo>
                      <a:pt x="180430" y="1142570"/>
                      <a:pt x="0" y="536074"/>
                      <a:pt x="204329" y="0"/>
                    </a:cubicBezTo>
                    <a:lnTo>
                      <a:pt x="1391047" y="452328"/>
                    </a:lnTo>
                    <a:close/>
                  </a:path>
                </a:pathLst>
              </a:custGeom>
              <a:solidFill>
                <a:srgbClr val="6E7C74"/>
              </a:solidFill>
            </p:spPr>
          </p:sp>
          <p:sp>
            <p:nvSpPr>
              <p:cNvPr id="45" name="Freeform 45"/>
              <p:cNvSpPr/>
              <p:nvPr/>
            </p:nvSpPr>
            <p:spPr>
              <a:xfrm>
                <a:off x="62158" y="0"/>
                <a:ext cx="1207842" cy="1270000"/>
              </a:xfrm>
              <a:custGeom>
                <a:avLst/>
                <a:gdLst/>
                <a:ahLst/>
                <a:cxnLst/>
                <a:rect l="l" t="t" r="r" b="b"/>
                <a:pathLst>
                  <a:path w="1207842" h="1270000">
                    <a:moveTo>
                      <a:pt x="0" y="877548"/>
                    </a:moveTo>
                    <a:cubicBezTo>
                      <a:pt x="170006" y="354324"/>
                      <a:pt x="657564" y="55"/>
                      <a:pt x="1207715" y="0"/>
                    </a:cubicBezTo>
                    <a:lnTo>
                      <a:pt x="1207842" y="1270000"/>
                    </a:lnTo>
                    <a:close/>
                  </a:path>
                </a:pathLst>
              </a:custGeom>
              <a:solidFill>
                <a:srgbClr val="475754"/>
              </a:solidFill>
            </p:spPr>
          </p:sp>
        </p:grpSp>
      </p:grpSp>
      <p:grpSp>
        <p:nvGrpSpPr>
          <p:cNvPr id="31" name="Group 10">
            <a:extLst>
              <a:ext uri="{FF2B5EF4-FFF2-40B4-BE49-F238E27FC236}">
                <a16:creationId xmlns:a16="http://schemas.microsoft.com/office/drawing/2014/main" id="{5B9B9E58-1B52-40D4-AB9F-C5429C5C780B}"/>
              </a:ext>
            </a:extLst>
          </p:cNvPr>
          <p:cNvGrpSpPr/>
          <p:nvPr/>
        </p:nvGrpSpPr>
        <p:grpSpPr>
          <a:xfrm>
            <a:off x="8167284" y="7015018"/>
            <a:ext cx="1209471" cy="1209471"/>
            <a:chOff x="0" y="0"/>
            <a:chExt cx="1612627" cy="1612627"/>
          </a:xfrm>
        </p:grpSpPr>
        <p:grpSp>
          <p:nvGrpSpPr>
            <p:cNvPr id="32" name="Group 11">
              <a:extLst>
                <a:ext uri="{FF2B5EF4-FFF2-40B4-BE49-F238E27FC236}">
                  <a16:creationId xmlns:a16="http://schemas.microsoft.com/office/drawing/2014/main" id="{DE7E2CE0-6BD2-46A0-AE76-0AE2278F16AE}"/>
                </a:ext>
              </a:extLst>
            </p:cNvPr>
            <p:cNvGrpSpPr/>
            <p:nvPr/>
          </p:nvGrpSpPr>
          <p:grpSpPr>
            <a:xfrm>
              <a:off x="0" y="0"/>
              <a:ext cx="1612627" cy="1612627"/>
              <a:chOff x="0" y="0"/>
              <a:chExt cx="6350000" cy="6350000"/>
            </a:xfrm>
          </p:grpSpPr>
          <p:sp>
            <p:nvSpPr>
              <p:cNvPr id="46" name="Freeform 12">
                <a:extLst>
                  <a:ext uri="{FF2B5EF4-FFF2-40B4-BE49-F238E27FC236}">
                    <a16:creationId xmlns:a16="http://schemas.microsoft.com/office/drawing/2014/main" id="{F87CA2B5-F101-4A15-B747-6B5F22CD3406}"/>
                  </a:ext>
                </a:extLst>
              </p:cNvPr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3B352E">
                  <a:alpha val="4706"/>
                </a:srgbClr>
              </a:solidFill>
            </p:spPr>
          </p:sp>
        </p:grpSp>
        <p:pic>
          <p:nvPicPr>
            <p:cNvPr id="33" name="Picture 13">
              <a:extLst>
                <a:ext uri="{FF2B5EF4-FFF2-40B4-BE49-F238E27FC236}">
                  <a16:creationId xmlns:a16="http://schemas.microsoft.com/office/drawing/2014/main" id="{95999393-29B2-46DA-948F-1C8D901DE8E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437595" y="457036"/>
              <a:ext cx="737438" cy="69855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527154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2255" r="6674"/>
          <a:stretch>
            <a:fillRect/>
          </a:stretch>
        </p:blipFill>
        <p:spPr>
          <a:xfrm>
            <a:off x="12561414" y="611776"/>
            <a:ext cx="4906993" cy="9063448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1272363" y="1365250"/>
            <a:ext cx="10603158" cy="36906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799"/>
              </a:lnSpc>
            </a:pPr>
            <a:r>
              <a:rPr lang="en-US" sz="7000" dirty="0">
                <a:solidFill>
                  <a:srgbClr val="3B352E"/>
                </a:solidFill>
                <a:latin typeface="Libre Baskerville Bold"/>
              </a:rPr>
              <a:t>What's keeping you from jumping in?</a:t>
            </a:r>
          </a:p>
          <a:p>
            <a:pPr algn="ctr">
              <a:lnSpc>
                <a:spcPts val="9799"/>
              </a:lnSpc>
            </a:pPr>
            <a:endParaRPr lang="en-US" sz="7000" dirty="0">
              <a:solidFill>
                <a:srgbClr val="3B352E"/>
              </a:solidFill>
              <a:latin typeface="Libre Baskerville Bold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2255" r="6674"/>
          <a:stretch>
            <a:fillRect/>
          </a:stretch>
        </p:blipFill>
        <p:spPr>
          <a:xfrm>
            <a:off x="12561414" y="611776"/>
            <a:ext cx="4906993" cy="9063448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1272363" y="1365250"/>
            <a:ext cx="10603158" cy="49473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799"/>
              </a:lnSpc>
            </a:pPr>
            <a:r>
              <a:rPr lang="en-US" sz="7000" dirty="0">
                <a:solidFill>
                  <a:srgbClr val="3B352E"/>
                </a:solidFill>
                <a:latin typeface="Libre Baskerville Bold"/>
              </a:rPr>
              <a:t>What's keeping you from jumping in?</a:t>
            </a:r>
          </a:p>
          <a:p>
            <a:pPr algn="ctr">
              <a:lnSpc>
                <a:spcPts val="9799"/>
              </a:lnSpc>
            </a:pPr>
            <a:endParaRPr lang="en-US" sz="7000" dirty="0">
              <a:solidFill>
                <a:srgbClr val="3B352E"/>
              </a:solidFill>
              <a:latin typeface="Libre Baskerville Bold"/>
            </a:endParaRPr>
          </a:p>
          <a:p>
            <a:pPr algn="ctr">
              <a:lnSpc>
                <a:spcPts val="9799"/>
              </a:lnSpc>
            </a:pPr>
            <a:r>
              <a:rPr lang="en-US" sz="6999" dirty="0">
                <a:solidFill>
                  <a:srgbClr val="3B352E"/>
                </a:solidFill>
                <a:latin typeface="Libre Baskerville Bold"/>
              </a:rPr>
              <a:t>Money?</a:t>
            </a:r>
          </a:p>
        </p:txBody>
      </p:sp>
    </p:spTree>
    <p:extLst>
      <p:ext uri="{BB962C8B-B14F-4D97-AF65-F5344CB8AC3E}">
        <p14:creationId xmlns:p14="http://schemas.microsoft.com/office/powerpoint/2010/main" val="155909113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2255" r="6674"/>
          <a:stretch>
            <a:fillRect/>
          </a:stretch>
        </p:blipFill>
        <p:spPr>
          <a:xfrm>
            <a:off x="12561414" y="611776"/>
            <a:ext cx="4906993" cy="9063448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1272363" y="1365250"/>
            <a:ext cx="10603158" cy="7423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799"/>
              </a:lnSpc>
            </a:pPr>
            <a:r>
              <a:rPr lang="en-US" sz="7000">
                <a:solidFill>
                  <a:srgbClr val="3B352E"/>
                </a:solidFill>
                <a:latin typeface="Libre Baskerville Bold"/>
              </a:rPr>
              <a:t>What's keeping you from jumping in?</a:t>
            </a:r>
          </a:p>
          <a:p>
            <a:pPr algn="ctr">
              <a:lnSpc>
                <a:spcPts val="9799"/>
              </a:lnSpc>
            </a:pPr>
            <a:endParaRPr lang="en-US" sz="7000">
              <a:solidFill>
                <a:srgbClr val="3B352E"/>
              </a:solidFill>
              <a:latin typeface="Libre Baskerville Bold"/>
            </a:endParaRPr>
          </a:p>
          <a:p>
            <a:pPr algn="ctr">
              <a:lnSpc>
                <a:spcPts val="9799"/>
              </a:lnSpc>
            </a:pPr>
            <a:r>
              <a:rPr lang="en-US" sz="6999">
                <a:solidFill>
                  <a:srgbClr val="3B352E"/>
                </a:solidFill>
                <a:latin typeface="Libre Baskerville Bold"/>
              </a:rPr>
              <a:t>Money?</a:t>
            </a:r>
          </a:p>
          <a:p>
            <a:pPr algn="ctr">
              <a:lnSpc>
                <a:spcPts val="9799"/>
              </a:lnSpc>
            </a:pPr>
            <a:endParaRPr lang="en-US" sz="6999">
              <a:solidFill>
                <a:srgbClr val="3B352E"/>
              </a:solidFill>
              <a:latin typeface="Libre Baskerville Bold"/>
            </a:endParaRPr>
          </a:p>
          <a:p>
            <a:pPr marL="0" lvl="0" indent="0" algn="ctr">
              <a:lnSpc>
                <a:spcPts val="9800"/>
              </a:lnSpc>
            </a:pPr>
            <a:r>
              <a:rPr lang="en-US" sz="6999">
                <a:solidFill>
                  <a:srgbClr val="3B352E"/>
                </a:solidFill>
                <a:latin typeface="Libre Baskerville Bold"/>
              </a:rPr>
              <a:t>Technical know-how?</a:t>
            </a:r>
          </a:p>
        </p:txBody>
      </p:sp>
    </p:spTree>
    <p:extLst>
      <p:ext uri="{BB962C8B-B14F-4D97-AF65-F5344CB8AC3E}">
        <p14:creationId xmlns:p14="http://schemas.microsoft.com/office/powerpoint/2010/main" val="275478286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29051" t="18034" r="25614"/>
          <a:stretch>
            <a:fillRect/>
          </a:stretch>
        </p:blipFill>
        <p:spPr>
          <a:xfrm>
            <a:off x="11806254" y="2341378"/>
            <a:ext cx="5599727" cy="6745472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1028700" y="2398528"/>
            <a:ext cx="10394126" cy="11585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47700" lvl="1" indent="-323850">
              <a:lnSpc>
                <a:spcPts val="3000"/>
              </a:lnSpc>
              <a:buFont typeface="Arial"/>
              <a:buChar char="•"/>
            </a:pPr>
            <a:r>
              <a:rPr lang="en-US" sz="3000" b="1" dirty="0">
                <a:solidFill>
                  <a:srgbClr val="3B352E"/>
                </a:solidFill>
                <a:latin typeface="Libre Baskerville" panose="020B0604020202020204" charset="0"/>
              </a:rPr>
              <a:t>Who owns rights to audio production</a:t>
            </a:r>
          </a:p>
          <a:p>
            <a:pPr>
              <a:lnSpc>
                <a:spcPts val="3000"/>
              </a:lnSpc>
            </a:pPr>
            <a:endParaRPr lang="en-US" sz="3000" b="1" dirty="0">
              <a:solidFill>
                <a:srgbClr val="3B352E"/>
              </a:solidFill>
              <a:latin typeface="Libre Baskerville" panose="020B0604020202020204" charset="0"/>
            </a:endParaRPr>
          </a:p>
          <a:p>
            <a:pPr>
              <a:lnSpc>
                <a:spcPts val="3000"/>
              </a:lnSpc>
            </a:pPr>
            <a:endParaRPr lang="en-US" sz="3000" b="1" dirty="0">
              <a:solidFill>
                <a:srgbClr val="3B352E"/>
              </a:solidFill>
              <a:latin typeface="Libre Baskerville" panose="020B0604020202020204" charset="0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028700" y="561458"/>
            <a:ext cx="16377281" cy="1209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800"/>
              </a:lnSpc>
            </a:pPr>
            <a:r>
              <a:rPr lang="en-US" sz="7000">
                <a:solidFill>
                  <a:srgbClr val="3B352E"/>
                </a:solidFill>
                <a:latin typeface="Libre Baskerville Bold"/>
              </a:rPr>
              <a:t>The Journey from Print to Audio</a:t>
            </a:r>
          </a:p>
        </p:txBody>
      </p:sp>
    </p:spTree>
    <p:extLst>
      <p:ext uri="{BB962C8B-B14F-4D97-AF65-F5344CB8AC3E}">
        <p14:creationId xmlns:p14="http://schemas.microsoft.com/office/powerpoint/2010/main" val="1127122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29051" t="18034" r="25614"/>
          <a:stretch>
            <a:fillRect/>
          </a:stretch>
        </p:blipFill>
        <p:spPr>
          <a:xfrm>
            <a:off x="11806254" y="2341378"/>
            <a:ext cx="5599727" cy="6745472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1028700" y="2398528"/>
            <a:ext cx="10394126" cy="19279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47700" lvl="1" indent="-323850">
              <a:lnSpc>
                <a:spcPts val="3000"/>
              </a:lnSpc>
              <a:buFont typeface="Arial"/>
              <a:buChar char="•"/>
            </a:pPr>
            <a:r>
              <a:rPr lang="en-US" sz="3000" b="1" dirty="0">
                <a:solidFill>
                  <a:srgbClr val="3B352E"/>
                </a:solidFill>
                <a:latin typeface="Libre Baskerville" panose="020B0604020202020204" charset="0"/>
              </a:rPr>
              <a:t>Who owns rights to audio production</a:t>
            </a:r>
          </a:p>
          <a:p>
            <a:pPr>
              <a:lnSpc>
                <a:spcPts val="3000"/>
              </a:lnSpc>
            </a:pPr>
            <a:endParaRPr lang="en-US" sz="3000" b="1" dirty="0">
              <a:solidFill>
                <a:srgbClr val="3B352E"/>
              </a:solidFill>
              <a:latin typeface="Libre Baskerville" panose="020B0604020202020204" charset="0"/>
            </a:endParaRPr>
          </a:p>
          <a:p>
            <a:pPr marL="647700" lvl="1" indent="-323850">
              <a:lnSpc>
                <a:spcPts val="3000"/>
              </a:lnSpc>
              <a:buFont typeface="Arial"/>
              <a:buChar char="•"/>
            </a:pPr>
            <a:r>
              <a:rPr lang="en-US" sz="3000" b="1" dirty="0">
                <a:solidFill>
                  <a:srgbClr val="3B352E"/>
                </a:solidFill>
                <a:latin typeface="Libre Baskerville" panose="020B0604020202020204" charset="0"/>
              </a:rPr>
              <a:t>Who will produce</a:t>
            </a:r>
          </a:p>
          <a:p>
            <a:pPr>
              <a:lnSpc>
                <a:spcPts val="3000"/>
              </a:lnSpc>
            </a:pPr>
            <a:endParaRPr lang="en-US" sz="3000" b="1" dirty="0">
              <a:solidFill>
                <a:srgbClr val="3B352E"/>
              </a:solidFill>
              <a:latin typeface="Libre Baskerville" panose="020B0604020202020204" charset="0"/>
            </a:endParaRPr>
          </a:p>
          <a:p>
            <a:pPr>
              <a:lnSpc>
                <a:spcPts val="3000"/>
              </a:lnSpc>
            </a:pPr>
            <a:endParaRPr lang="en-US" sz="3000" b="1" dirty="0">
              <a:solidFill>
                <a:srgbClr val="3B352E"/>
              </a:solidFill>
              <a:latin typeface="Libre Baskerville" panose="020B0604020202020204" charset="0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028700" y="561458"/>
            <a:ext cx="16377281" cy="1209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800"/>
              </a:lnSpc>
            </a:pPr>
            <a:r>
              <a:rPr lang="en-US" sz="7000">
                <a:solidFill>
                  <a:srgbClr val="3B352E"/>
                </a:solidFill>
                <a:latin typeface="Libre Baskerville Bold"/>
              </a:rPr>
              <a:t>The Journey from Print to Audio</a:t>
            </a:r>
          </a:p>
        </p:txBody>
      </p:sp>
    </p:spTree>
    <p:extLst>
      <p:ext uri="{BB962C8B-B14F-4D97-AF65-F5344CB8AC3E}">
        <p14:creationId xmlns:p14="http://schemas.microsoft.com/office/powerpoint/2010/main" val="187551878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29051" t="18034" r="25614"/>
          <a:stretch>
            <a:fillRect/>
          </a:stretch>
        </p:blipFill>
        <p:spPr>
          <a:xfrm>
            <a:off x="11806254" y="2341378"/>
            <a:ext cx="5599727" cy="6745472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1028700" y="2398528"/>
            <a:ext cx="10394126" cy="23126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47700" lvl="1" indent="-323850">
              <a:lnSpc>
                <a:spcPts val="3000"/>
              </a:lnSpc>
              <a:buFont typeface="Arial"/>
              <a:buChar char="•"/>
            </a:pPr>
            <a:r>
              <a:rPr lang="en-US" sz="3000" b="1" dirty="0">
                <a:solidFill>
                  <a:srgbClr val="3B352E"/>
                </a:solidFill>
                <a:latin typeface="Libre Baskerville" panose="020B0604020202020204" charset="0"/>
              </a:rPr>
              <a:t>Who owns rights to audio production</a:t>
            </a:r>
          </a:p>
          <a:p>
            <a:pPr>
              <a:lnSpc>
                <a:spcPts val="3000"/>
              </a:lnSpc>
            </a:pPr>
            <a:endParaRPr lang="en-US" sz="3000" b="1" dirty="0">
              <a:solidFill>
                <a:srgbClr val="3B352E"/>
              </a:solidFill>
              <a:latin typeface="Libre Baskerville" panose="020B0604020202020204" charset="0"/>
            </a:endParaRPr>
          </a:p>
          <a:p>
            <a:pPr marL="647700" lvl="1" indent="-323850">
              <a:lnSpc>
                <a:spcPts val="3000"/>
              </a:lnSpc>
              <a:buFont typeface="Arial"/>
              <a:buChar char="•"/>
            </a:pPr>
            <a:r>
              <a:rPr lang="en-US" sz="3000" b="1" dirty="0">
                <a:solidFill>
                  <a:srgbClr val="3B352E"/>
                </a:solidFill>
                <a:latin typeface="Libre Baskerville" panose="020B0604020202020204" charset="0"/>
              </a:rPr>
              <a:t>Who will produce</a:t>
            </a:r>
          </a:p>
          <a:p>
            <a:pPr>
              <a:lnSpc>
                <a:spcPts val="3000"/>
              </a:lnSpc>
            </a:pPr>
            <a:endParaRPr lang="en-US" sz="3000" b="1" dirty="0">
              <a:solidFill>
                <a:srgbClr val="3B352E"/>
              </a:solidFill>
              <a:latin typeface="Libre Baskerville" panose="020B0604020202020204" charset="0"/>
            </a:endParaRPr>
          </a:p>
          <a:p>
            <a:pPr marL="647700" lvl="1" indent="-323850">
              <a:lnSpc>
                <a:spcPts val="3000"/>
              </a:lnSpc>
              <a:buFont typeface="Arial"/>
              <a:buChar char="•"/>
            </a:pPr>
            <a:r>
              <a:rPr lang="en-US" sz="3000" b="1" dirty="0">
                <a:solidFill>
                  <a:srgbClr val="3B352E"/>
                </a:solidFill>
                <a:latin typeface="Libre Baskerville" panose="020B0604020202020204" charset="0"/>
              </a:rPr>
              <a:t>Prep manuscript</a:t>
            </a:r>
          </a:p>
          <a:p>
            <a:pPr>
              <a:lnSpc>
                <a:spcPts val="3000"/>
              </a:lnSpc>
            </a:pPr>
            <a:endParaRPr lang="en-US" sz="3000" b="1" dirty="0">
              <a:solidFill>
                <a:srgbClr val="3B352E"/>
              </a:solidFill>
              <a:latin typeface="Libre Baskerville" panose="020B0604020202020204" charset="0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028700" y="561458"/>
            <a:ext cx="16377281" cy="1209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800"/>
              </a:lnSpc>
            </a:pPr>
            <a:r>
              <a:rPr lang="en-US" sz="7000">
                <a:solidFill>
                  <a:srgbClr val="3B352E"/>
                </a:solidFill>
                <a:latin typeface="Libre Baskerville Bold"/>
              </a:rPr>
              <a:t>The Journey from Print to Audio</a:t>
            </a:r>
          </a:p>
        </p:txBody>
      </p:sp>
    </p:spTree>
    <p:extLst>
      <p:ext uri="{BB962C8B-B14F-4D97-AF65-F5344CB8AC3E}">
        <p14:creationId xmlns:p14="http://schemas.microsoft.com/office/powerpoint/2010/main" val="154907958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29051" t="18034" r="25614"/>
          <a:stretch>
            <a:fillRect/>
          </a:stretch>
        </p:blipFill>
        <p:spPr>
          <a:xfrm>
            <a:off x="11806254" y="2341378"/>
            <a:ext cx="5599727" cy="6745472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1028700" y="2398528"/>
            <a:ext cx="10394126" cy="30821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47700" lvl="1" indent="-323850">
              <a:lnSpc>
                <a:spcPts val="3000"/>
              </a:lnSpc>
              <a:buFont typeface="Arial"/>
              <a:buChar char="•"/>
            </a:pPr>
            <a:r>
              <a:rPr lang="en-US" sz="3000" b="1" dirty="0">
                <a:solidFill>
                  <a:srgbClr val="3B352E"/>
                </a:solidFill>
                <a:latin typeface="Libre Baskerville" panose="020B0604020202020204" charset="0"/>
              </a:rPr>
              <a:t>Who owns rights to audio production</a:t>
            </a:r>
          </a:p>
          <a:p>
            <a:pPr>
              <a:lnSpc>
                <a:spcPts val="3000"/>
              </a:lnSpc>
            </a:pPr>
            <a:endParaRPr lang="en-US" sz="3000" b="1" dirty="0">
              <a:solidFill>
                <a:srgbClr val="3B352E"/>
              </a:solidFill>
              <a:latin typeface="Libre Baskerville" panose="020B0604020202020204" charset="0"/>
            </a:endParaRPr>
          </a:p>
          <a:p>
            <a:pPr marL="647700" lvl="1" indent="-323850">
              <a:lnSpc>
                <a:spcPts val="3000"/>
              </a:lnSpc>
              <a:buFont typeface="Arial"/>
              <a:buChar char="•"/>
            </a:pPr>
            <a:r>
              <a:rPr lang="en-US" sz="3000" b="1" dirty="0">
                <a:solidFill>
                  <a:srgbClr val="3B352E"/>
                </a:solidFill>
                <a:latin typeface="Libre Baskerville" panose="020B0604020202020204" charset="0"/>
              </a:rPr>
              <a:t>Who will produce</a:t>
            </a:r>
          </a:p>
          <a:p>
            <a:pPr>
              <a:lnSpc>
                <a:spcPts val="3000"/>
              </a:lnSpc>
            </a:pPr>
            <a:endParaRPr lang="en-US" sz="3000" b="1" dirty="0">
              <a:solidFill>
                <a:srgbClr val="3B352E"/>
              </a:solidFill>
              <a:latin typeface="Libre Baskerville" panose="020B0604020202020204" charset="0"/>
            </a:endParaRPr>
          </a:p>
          <a:p>
            <a:pPr marL="647700" lvl="1" indent="-323850">
              <a:lnSpc>
                <a:spcPts val="3000"/>
              </a:lnSpc>
              <a:buFont typeface="Arial"/>
              <a:buChar char="•"/>
            </a:pPr>
            <a:r>
              <a:rPr lang="en-US" sz="3000" b="1" dirty="0">
                <a:solidFill>
                  <a:srgbClr val="3B352E"/>
                </a:solidFill>
                <a:latin typeface="Libre Baskerville" panose="020B0604020202020204" charset="0"/>
              </a:rPr>
              <a:t>Prep manuscript</a:t>
            </a:r>
          </a:p>
          <a:p>
            <a:pPr>
              <a:lnSpc>
                <a:spcPts val="3000"/>
              </a:lnSpc>
            </a:pPr>
            <a:endParaRPr lang="en-US" sz="3000" b="1" dirty="0">
              <a:solidFill>
                <a:srgbClr val="3B352E"/>
              </a:solidFill>
              <a:latin typeface="Libre Baskerville" panose="020B0604020202020204" charset="0"/>
            </a:endParaRPr>
          </a:p>
          <a:p>
            <a:pPr marL="647700" lvl="1" indent="-323850">
              <a:lnSpc>
                <a:spcPts val="3000"/>
              </a:lnSpc>
              <a:buFont typeface="Arial"/>
              <a:buChar char="•"/>
            </a:pPr>
            <a:r>
              <a:rPr lang="en-US" sz="3000" b="1" dirty="0">
                <a:solidFill>
                  <a:srgbClr val="3B352E"/>
                </a:solidFill>
                <a:latin typeface="Libre Baskerville" panose="020B0604020202020204" charset="0"/>
              </a:rPr>
              <a:t>Record</a:t>
            </a:r>
          </a:p>
          <a:p>
            <a:pPr>
              <a:lnSpc>
                <a:spcPts val="3000"/>
              </a:lnSpc>
            </a:pPr>
            <a:r>
              <a:rPr lang="en-US" sz="3000" b="1" dirty="0">
                <a:solidFill>
                  <a:srgbClr val="3B352E"/>
                </a:solidFill>
                <a:latin typeface="Libre Baskerville" panose="020B0604020202020204" charset="0"/>
              </a:rPr>
              <a:t> 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028700" y="561458"/>
            <a:ext cx="16377281" cy="1209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800"/>
              </a:lnSpc>
            </a:pPr>
            <a:r>
              <a:rPr lang="en-US" sz="7000">
                <a:solidFill>
                  <a:srgbClr val="3B352E"/>
                </a:solidFill>
                <a:latin typeface="Libre Baskerville Bold"/>
              </a:rPr>
              <a:t>The Journey from Print to Audio</a:t>
            </a:r>
          </a:p>
        </p:txBody>
      </p:sp>
    </p:spTree>
    <p:extLst>
      <p:ext uri="{BB962C8B-B14F-4D97-AF65-F5344CB8AC3E}">
        <p14:creationId xmlns:p14="http://schemas.microsoft.com/office/powerpoint/2010/main" val="20221006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4260272" y="6259272"/>
            <a:ext cx="3570528" cy="3570528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2147163" y="4492723"/>
            <a:ext cx="3574125" cy="357412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4737321" y="2368550"/>
            <a:ext cx="3550679" cy="355067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2471411" y="389334"/>
            <a:ext cx="3574125" cy="3574125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740183" y="800100"/>
            <a:ext cx="10350426" cy="11144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9100"/>
              </a:lnSpc>
            </a:pPr>
            <a:r>
              <a:rPr lang="en-US" sz="6500" dirty="0">
                <a:solidFill>
                  <a:srgbClr val="3B352E"/>
                </a:solidFill>
                <a:latin typeface="Libre Baskerville Bold"/>
              </a:rPr>
              <a:t>A little about me: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740183" y="2712966"/>
            <a:ext cx="10350426" cy="57148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20041" indent="-388620">
              <a:lnSpc>
                <a:spcPct val="150000"/>
              </a:lnSpc>
              <a:buFont typeface="Arial"/>
              <a:buChar char="•"/>
            </a:pPr>
            <a:r>
              <a:rPr lang="en-US" sz="4800" dirty="0">
                <a:solidFill>
                  <a:srgbClr val="3B352E"/>
                </a:solidFill>
                <a:latin typeface="Libre Baskerville Bold"/>
              </a:rPr>
              <a:t>Published in audio:</a:t>
            </a:r>
          </a:p>
          <a:p>
            <a:pPr marL="1074421" lvl="1" indent="-6858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800" dirty="0">
                <a:solidFill>
                  <a:srgbClr val="3B352E"/>
                </a:solidFill>
                <a:latin typeface="Libre Baskerville Bold"/>
              </a:rPr>
              <a:t>3 collections of short stories </a:t>
            </a:r>
          </a:p>
          <a:p>
            <a:pPr marL="1074421" lvl="1" indent="-6858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800" dirty="0">
                <a:solidFill>
                  <a:srgbClr val="3B352E"/>
                </a:solidFill>
                <a:latin typeface="Libre Baskerville Bold"/>
              </a:rPr>
              <a:t>1 illustrated children’s book</a:t>
            </a:r>
          </a:p>
          <a:p>
            <a:pPr marL="1074421" lvl="1" indent="-6858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800" dirty="0">
                <a:solidFill>
                  <a:srgbClr val="3B352E"/>
                </a:solidFill>
                <a:latin typeface="Libre Baskerville Bold"/>
              </a:rPr>
              <a:t>4 novels </a:t>
            </a:r>
          </a:p>
          <a:p>
            <a:pPr>
              <a:lnSpc>
                <a:spcPts val="5040"/>
              </a:lnSpc>
            </a:pPr>
            <a:endParaRPr lang="en-US" sz="4800" dirty="0">
              <a:solidFill>
                <a:srgbClr val="3B352E"/>
              </a:solidFill>
              <a:latin typeface="Libre Baskerville Bold"/>
            </a:endParaRPr>
          </a:p>
          <a:p>
            <a:pPr>
              <a:lnSpc>
                <a:spcPts val="5040"/>
              </a:lnSpc>
            </a:pPr>
            <a:endParaRPr lang="en-US" sz="4800" dirty="0">
              <a:solidFill>
                <a:srgbClr val="3B352E"/>
              </a:solidFill>
              <a:latin typeface="Libre Baskerville Bold"/>
            </a:endParaRPr>
          </a:p>
        </p:txBody>
      </p:sp>
    </p:spTree>
    <p:extLst>
      <p:ext uri="{BB962C8B-B14F-4D97-AF65-F5344CB8AC3E}">
        <p14:creationId xmlns:p14="http://schemas.microsoft.com/office/powerpoint/2010/main" val="156926227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29051" t="18034" r="25614"/>
          <a:stretch>
            <a:fillRect/>
          </a:stretch>
        </p:blipFill>
        <p:spPr>
          <a:xfrm>
            <a:off x="11806254" y="2341378"/>
            <a:ext cx="5599727" cy="6745472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1028700" y="2398528"/>
            <a:ext cx="10394126" cy="38515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47700" lvl="1" indent="-323850">
              <a:lnSpc>
                <a:spcPts val="3000"/>
              </a:lnSpc>
              <a:buFont typeface="Arial"/>
              <a:buChar char="•"/>
            </a:pPr>
            <a:r>
              <a:rPr lang="en-US" sz="3000" b="1" dirty="0">
                <a:solidFill>
                  <a:srgbClr val="3B352E"/>
                </a:solidFill>
                <a:latin typeface="Libre Baskerville" panose="020B0604020202020204" charset="0"/>
              </a:rPr>
              <a:t>Who owns rights to audio production</a:t>
            </a:r>
          </a:p>
          <a:p>
            <a:pPr>
              <a:lnSpc>
                <a:spcPts val="3000"/>
              </a:lnSpc>
            </a:pPr>
            <a:endParaRPr lang="en-US" sz="3000" b="1" dirty="0">
              <a:solidFill>
                <a:srgbClr val="3B352E"/>
              </a:solidFill>
              <a:latin typeface="Libre Baskerville" panose="020B0604020202020204" charset="0"/>
            </a:endParaRPr>
          </a:p>
          <a:p>
            <a:pPr marL="647700" lvl="1" indent="-323850">
              <a:lnSpc>
                <a:spcPts val="3000"/>
              </a:lnSpc>
              <a:buFont typeface="Arial"/>
              <a:buChar char="•"/>
            </a:pPr>
            <a:r>
              <a:rPr lang="en-US" sz="3000" b="1" dirty="0">
                <a:solidFill>
                  <a:srgbClr val="3B352E"/>
                </a:solidFill>
                <a:latin typeface="Libre Baskerville" panose="020B0604020202020204" charset="0"/>
              </a:rPr>
              <a:t>Who will produce</a:t>
            </a:r>
          </a:p>
          <a:p>
            <a:pPr>
              <a:lnSpc>
                <a:spcPts val="3000"/>
              </a:lnSpc>
            </a:pPr>
            <a:endParaRPr lang="en-US" sz="3000" b="1" dirty="0">
              <a:solidFill>
                <a:srgbClr val="3B352E"/>
              </a:solidFill>
              <a:latin typeface="Libre Baskerville" panose="020B0604020202020204" charset="0"/>
            </a:endParaRPr>
          </a:p>
          <a:p>
            <a:pPr marL="647700" lvl="1" indent="-323850">
              <a:lnSpc>
                <a:spcPts val="3000"/>
              </a:lnSpc>
              <a:buFont typeface="Arial"/>
              <a:buChar char="•"/>
            </a:pPr>
            <a:r>
              <a:rPr lang="en-US" sz="3000" b="1" dirty="0">
                <a:solidFill>
                  <a:srgbClr val="3B352E"/>
                </a:solidFill>
                <a:latin typeface="Libre Baskerville" panose="020B0604020202020204" charset="0"/>
              </a:rPr>
              <a:t>Prep manuscript</a:t>
            </a:r>
          </a:p>
          <a:p>
            <a:pPr>
              <a:lnSpc>
                <a:spcPts val="3000"/>
              </a:lnSpc>
            </a:pPr>
            <a:endParaRPr lang="en-US" sz="3000" b="1" dirty="0">
              <a:solidFill>
                <a:srgbClr val="3B352E"/>
              </a:solidFill>
              <a:latin typeface="Libre Baskerville" panose="020B0604020202020204" charset="0"/>
            </a:endParaRPr>
          </a:p>
          <a:p>
            <a:pPr marL="647700" lvl="1" indent="-323850">
              <a:lnSpc>
                <a:spcPts val="3000"/>
              </a:lnSpc>
              <a:buFont typeface="Arial"/>
              <a:buChar char="•"/>
            </a:pPr>
            <a:r>
              <a:rPr lang="en-US" sz="3000" b="1" dirty="0">
                <a:solidFill>
                  <a:srgbClr val="3B352E"/>
                </a:solidFill>
                <a:latin typeface="Libre Baskerville" panose="020B0604020202020204" charset="0"/>
              </a:rPr>
              <a:t>Record</a:t>
            </a:r>
          </a:p>
          <a:p>
            <a:pPr>
              <a:lnSpc>
                <a:spcPts val="3000"/>
              </a:lnSpc>
            </a:pPr>
            <a:r>
              <a:rPr lang="en-US" sz="3000" b="1" dirty="0">
                <a:solidFill>
                  <a:srgbClr val="3B352E"/>
                </a:solidFill>
                <a:latin typeface="Libre Baskerville" panose="020B0604020202020204" charset="0"/>
              </a:rPr>
              <a:t> </a:t>
            </a:r>
          </a:p>
          <a:p>
            <a:pPr marL="647700" lvl="1" indent="-323850">
              <a:lnSpc>
                <a:spcPts val="3000"/>
              </a:lnSpc>
              <a:buFont typeface="Arial"/>
              <a:buChar char="•"/>
            </a:pPr>
            <a:r>
              <a:rPr lang="en-US" sz="3000" b="1" dirty="0">
                <a:solidFill>
                  <a:srgbClr val="3B352E"/>
                </a:solidFill>
                <a:latin typeface="Libre Baskerville" panose="020B0604020202020204" charset="0"/>
              </a:rPr>
              <a:t>Edit</a:t>
            </a:r>
          </a:p>
          <a:p>
            <a:pPr>
              <a:lnSpc>
                <a:spcPts val="3000"/>
              </a:lnSpc>
            </a:pPr>
            <a:endParaRPr lang="en-US" sz="3000" b="1" dirty="0">
              <a:solidFill>
                <a:srgbClr val="3B352E"/>
              </a:solidFill>
              <a:latin typeface="Libre Baskerville" panose="020B0604020202020204" charset="0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028700" y="561458"/>
            <a:ext cx="16377281" cy="1209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800"/>
              </a:lnSpc>
            </a:pPr>
            <a:r>
              <a:rPr lang="en-US" sz="7000">
                <a:solidFill>
                  <a:srgbClr val="3B352E"/>
                </a:solidFill>
                <a:latin typeface="Libre Baskerville Bold"/>
              </a:rPr>
              <a:t>The Journey from Print to Audio</a:t>
            </a:r>
          </a:p>
        </p:txBody>
      </p:sp>
    </p:spTree>
    <p:extLst>
      <p:ext uri="{BB962C8B-B14F-4D97-AF65-F5344CB8AC3E}">
        <p14:creationId xmlns:p14="http://schemas.microsoft.com/office/powerpoint/2010/main" val="125440340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29051" t="18034" r="25614"/>
          <a:stretch>
            <a:fillRect/>
          </a:stretch>
        </p:blipFill>
        <p:spPr>
          <a:xfrm>
            <a:off x="11806254" y="2341378"/>
            <a:ext cx="5599727" cy="6745472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1028700" y="2398528"/>
            <a:ext cx="10394126" cy="46210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47700" lvl="1" indent="-323850">
              <a:lnSpc>
                <a:spcPts val="3000"/>
              </a:lnSpc>
              <a:buFont typeface="Arial"/>
              <a:buChar char="•"/>
            </a:pPr>
            <a:r>
              <a:rPr lang="en-US" sz="3000" b="1" dirty="0">
                <a:solidFill>
                  <a:srgbClr val="3B352E"/>
                </a:solidFill>
                <a:latin typeface="Libre Baskerville" panose="020B0604020202020204" charset="0"/>
              </a:rPr>
              <a:t>Who owns rights to audio production</a:t>
            </a:r>
          </a:p>
          <a:p>
            <a:pPr>
              <a:lnSpc>
                <a:spcPts val="3000"/>
              </a:lnSpc>
            </a:pPr>
            <a:endParaRPr lang="en-US" sz="3000" b="1" dirty="0">
              <a:solidFill>
                <a:srgbClr val="3B352E"/>
              </a:solidFill>
              <a:latin typeface="Libre Baskerville" panose="020B0604020202020204" charset="0"/>
            </a:endParaRPr>
          </a:p>
          <a:p>
            <a:pPr marL="647700" lvl="1" indent="-323850">
              <a:lnSpc>
                <a:spcPts val="3000"/>
              </a:lnSpc>
              <a:buFont typeface="Arial"/>
              <a:buChar char="•"/>
            </a:pPr>
            <a:r>
              <a:rPr lang="en-US" sz="3000" b="1" dirty="0">
                <a:solidFill>
                  <a:srgbClr val="3B352E"/>
                </a:solidFill>
                <a:latin typeface="Libre Baskerville" panose="020B0604020202020204" charset="0"/>
              </a:rPr>
              <a:t>Who will produce</a:t>
            </a:r>
          </a:p>
          <a:p>
            <a:pPr>
              <a:lnSpc>
                <a:spcPts val="3000"/>
              </a:lnSpc>
            </a:pPr>
            <a:endParaRPr lang="en-US" sz="3000" b="1" dirty="0">
              <a:solidFill>
                <a:srgbClr val="3B352E"/>
              </a:solidFill>
              <a:latin typeface="Libre Baskerville" panose="020B0604020202020204" charset="0"/>
            </a:endParaRPr>
          </a:p>
          <a:p>
            <a:pPr marL="647700" lvl="1" indent="-323850">
              <a:lnSpc>
                <a:spcPts val="3000"/>
              </a:lnSpc>
              <a:buFont typeface="Arial"/>
              <a:buChar char="•"/>
            </a:pPr>
            <a:r>
              <a:rPr lang="en-US" sz="3000" b="1" dirty="0">
                <a:solidFill>
                  <a:srgbClr val="3B352E"/>
                </a:solidFill>
                <a:latin typeface="Libre Baskerville" panose="020B0604020202020204" charset="0"/>
              </a:rPr>
              <a:t>Prep manuscript</a:t>
            </a:r>
          </a:p>
          <a:p>
            <a:pPr>
              <a:lnSpc>
                <a:spcPts val="3000"/>
              </a:lnSpc>
            </a:pPr>
            <a:endParaRPr lang="en-US" sz="3000" b="1" dirty="0">
              <a:solidFill>
                <a:srgbClr val="3B352E"/>
              </a:solidFill>
              <a:latin typeface="Libre Baskerville" panose="020B0604020202020204" charset="0"/>
            </a:endParaRPr>
          </a:p>
          <a:p>
            <a:pPr marL="647700" lvl="1" indent="-323850">
              <a:lnSpc>
                <a:spcPts val="3000"/>
              </a:lnSpc>
              <a:buFont typeface="Arial"/>
              <a:buChar char="•"/>
            </a:pPr>
            <a:r>
              <a:rPr lang="en-US" sz="3000" b="1" dirty="0">
                <a:solidFill>
                  <a:srgbClr val="3B352E"/>
                </a:solidFill>
                <a:latin typeface="Libre Baskerville" panose="020B0604020202020204" charset="0"/>
              </a:rPr>
              <a:t>Record</a:t>
            </a:r>
          </a:p>
          <a:p>
            <a:pPr>
              <a:lnSpc>
                <a:spcPts val="3000"/>
              </a:lnSpc>
            </a:pPr>
            <a:r>
              <a:rPr lang="en-US" sz="3000" b="1" dirty="0">
                <a:solidFill>
                  <a:srgbClr val="3B352E"/>
                </a:solidFill>
                <a:latin typeface="Libre Baskerville" panose="020B0604020202020204" charset="0"/>
              </a:rPr>
              <a:t> </a:t>
            </a:r>
          </a:p>
          <a:p>
            <a:pPr marL="647700" lvl="1" indent="-323850">
              <a:lnSpc>
                <a:spcPts val="3000"/>
              </a:lnSpc>
              <a:buFont typeface="Arial"/>
              <a:buChar char="•"/>
            </a:pPr>
            <a:r>
              <a:rPr lang="en-US" sz="3000" b="1" dirty="0">
                <a:solidFill>
                  <a:srgbClr val="3B352E"/>
                </a:solidFill>
                <a:latin typeface="Libre Baskerville" panose="020B0604020202020204" charset="0"/>
              </a:rPr>
              <a:t>Edit</a:t>
            </a:r>
          </a:p>
          <a:p>
            <a:pPr>
              <a:lnSpc>
                <a:spcPts val="3000"/>
              </a:lnSpc>
            </a:pPr>
            <a:endParaRPr lang="en-US" sz="3000" b="1" dirty="0">
              <a:solidFill>
                <a:srgbClr val="3B352E"/>
              </a:solidFill>
              <a:latin typeface="Libre Baskerville" panose="020B0604020202020204" charset="0"/>
            </a:endParaRPr>
          </a:p>
          <a:p>
            <a:pPr marL="647700" lvl="1" indent="-323850">
              <a:lnSpc>
                <a:spcPts val="3000"/>
              </a:lnSpc>
              <a:buFont typeface="Arial"/>
              <a:buChar char="•"/>
            </a:pPr>
            <a:r>
              <a:rPr lang="en-US" sz="3000" b="1" dirty="0">
                <a:solidFill>
                  <a:srgbClr val="3B352E"/>
                </a:solidFill>
                <a:latin typeface="Libre Baskerville" panose="020B0604020202020204" charset="0"/>
              </a:rPr>
              <a:t>Quality Control</a:t>
            </a:r>
          </a:p>
          <a:p>
            <a:pPr>
              <a:lnSpc>
                <a:spcPts val="3000"/>
              </a:lnSpc>
            </a:pPr>
            <a:endParaRPr lang="en-US" sz="3000" b="1" dirty="0">
              <a:solidFill>
                <a:srgbClr val="3B352E"/>
              </a:solidFill>
              <a:latin typeface="Libre Baskerville" panose="020B0604020202020204" charset="0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028700" y="561458"/>
            <a:ext cx="16377281" cy="1209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800"/>
              </a:lnSpc>
            </a:pPr>
            <a:r>
              <a:rPr lang="en-US" sz="7000">
                <a:solidFill>
                  <a:srgbClr val="3B352E"/>
                </a:solidFill>
                <a:latin typeface="Libre Baskerville Bold"/>
              </a:rPr>
              <a:t>The Journey from Print to Audio</a:t>
            </a:r>
          </a:p>
        </p:txBody>
      </p:sp>
    </p:spTree>
    <p:extLst>
      <p:ext uri="{BB962C8B-B14F-4D97-AF65-F5344CB8AC3E}">
        <p14:creationId xmlns:p14="http://schemas.microsoft.com/office/powerpoint/2010/main" val="315400751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29051" t="18034" r="25614"/>
          <a:stretch>
            <a:fillRect/>
          </a:stretch>
        </p:blipFill>
        <p:spPr>
          <a:xfrm>
            <a:off x="11806254" y="2341378"/>
            <a:ext cx="5599727" cy="6745472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1028700" y="2398528"/>
            <a:ext cx="10394126" cy="57751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47700" lvl="1" indent="-323850">
              <a:lnSpc>
                <a:spcPts val="3000"/>
              </a:lnSpc>
              <a:buFont typeface="Arial"/>
              <a:buChar char="•"/>
            </a:pPr>
            <a:r>
              <a:rPr lang="en-US" sz="3000" b="1" dirty="0">
                <a:solidFill>
                  <a:srgbClr val="3B352E"/>
                </a:solidFill>
                <a:latin typeface="Libre Baskerville" panose="020B0604020202020204" charset="0"/>
              </a:rPr>
              <a:t>Who owns rights to audio production</a:t>
            </a:r>
          </a:p>
          <a:p>
            <a:pPr>
              <a:lnSpc>
                <a:spcPts val="3000"/>
              </a:lnSpc>
            </a:pPr>
            <a:endParaRPr lang="en-US" sz="3000" b="1" dirty="0">
              <a:solidFill>
                <a:srgbClr val="3B352E"/>
              </a:solidFill>
              <a:latin typeface="Libre Baskerville" panose="020B0604020202020204" charset="0"/>
            </a:endParaRPr>
          </a:p>
          <a:p>
            <a:pPr marL="647700" lvl="1" indent="-323850">
              <a:lnSpc>
                <a:spcPts val="3000"/>
              </a:lnSpc>
              <a:buFont typeface="Arial"/>
              <a:buChar char="•"/>
            </a:pPr>
            <a:r>
              <a:rPr lang="en-US" sz="3000" b="1" dirty="0">
                <a:solidFill>
                  <a:srgbClr val="3B352E"/>
                </a:solidFill>
                <a:latin typeface="Libre Baskerville" panose="020B0604020202020204" charset="0"/>
              </a:rPr>
              <a:t>Who will produce</a:t>
            </a:r>
          </a:p>
          <a:p>
            <a:pPr>
              <a:lnSpc>
                <a:spcPts val="3000"/>
              </a:lnSpc>
            </a:pPr>
            <a:endParaRPr lang="en-US" sz="3000" b="1" dirty="0">
              <a:solidFill>
                <a:srgbClr val="3B352E"/>
              </a:solidFill>
              <a:latin typeface="Libre Baskerville" panose="020B0604020202020204" charset="0"/>
            </a:endParaRPr>
          </a:p>
          <a:p>
            <a:pPr marL="647700" lvl="1" indent="-323850">
              <a:lnSpc>
                <a:spcPts val="3000"/>
              </a:lnSpc>
              <a:buFont typeface="Arial"/>
              <a:buChar char="•"/>
            </a:pPr>
            <a:r>
              <a:rPr lang="en-US" sz="3000" b="1" dirty="0">
                <a:solidFill>
                  <a:srgbClr val="3B352E"/>
                </a:solidFill>
                <a:latin typeface="Libre Baskerville" panose="020B0604020202020204" charset="0"/>
              </a:rPr>
              <a:t>Prep manuscript</a:t>
            </a:r>
          </a:p>
          <a:p>
            <a:pPr>
              <a:lnSpc>
                <a:spcPts val="3000"/>
              </a:lnSpc>
            </a:pPr>
            <a:endParaRPr lang="en-US" sz="3000" b="1" dirty="0">
              <a:solidFill>
                <a:srgbClr val="3B352E"/>
              </a:solidFill>
              <a:latin typeface="Libre Baskerville" panose="020B0604020202020204" charset="0"/>
            </a:endParaRPr>
          </a:p>
          <a:p>
            <a:pPr marL="647700" lvl="1" indent="-323850">
              <a:lnSpc>
                <a:spcPts val="3000"/>
              </a:lnSpc>
              <a:buFont typeface="Arial"/>
              <a:buChar char="•"/>
            </a:pPr>
            <a:r>
              <a:rPr lang="en-US" sz="3000" b="1" dirty="0">
                <a:solidFill>
                  <a:srgbClr val="3B352E"/>
                </a:solidFill>
                <a:latin typeface="Libre Baskerville" panose="020B0604020202020204" charset="0"/>
              </a:rPr>
              <a:t>Record</a:t>
            </a:r>
          </a:p>
          <a:p>
            <a:pPr>
              <a:lnSpc>
                <a:spcPts val="3000"/>
              </a:lnSpc>
            </a:pPr>
            <a:r>
              <a:rPr lang="en-US" sz="3000" b="1" dirty="0">
                <a:solidFill>
                  <a:srgbClr val="3B352E"/>
                </a:solidFill>
                <a:latin typeface="Libre Baskerville" panose="020B0604020202020204" charset="0"/>
              </a:rPr>
              <a:t> </a:t>
            </a:r>
          </a:p>
          <a:p>
            <a:pPr marL="647700" lvl="1" indent="-323850">
              <a:lnSpc>
                <a:spcPts val="3000"/>
              </a:lnSpc>
              <a:buFont typeface="Arial"/>
              <a:buChar char="•"/>
            </a:pPr>
            <a:r>
              <a:rPr lang="en-US" sz="3000" b="1" dirty="0">
                <a:solidFill>
                  <a:srgbClr val="3B352E"/>
                </a:solidFill>
                <a:latin typeface="Libre Baskerville" panose="020B0604020202020204" charset="0"/>
              </a:rPr>
              <a:t>Edit</a:t>
            </a:r>
          </a:p>
          <a:p>
            <a:pPr>
              <a:lnSpc>
                <a:spcPts val="3000"/>
              </a:lnSpc>
            </a:pPr>
            <a:endParaRPr lang="en-US" sz="3000" b="1" dirty="0">
              <a:solidFill>
                <a:srgbClr val="3B352E"/>
              </a:solidFill>
              <a:latin typeface="Libre Baskerville" panose="020B0604020202020204" charset="0"/>
            </a:endParaRPr>
          </a:p>
          <a:p>
            <a:pPr marL="647700" lvl="1" indent="-323850">
              <a:lnSpc>
                <a:spcPts val="3000"/>
              </a:lnSpc>
              <a:buFont typeface="Arial"/>
              <a:buChar char="•"/>
            </a:pPr>
            <a:r>
              <a:rPr lang="en-US" sz="3000" b="1" dirty="0">
                <a:solidFill>
                  <a:srgbClr val="3B352E"/>
                </a:solidFill>
                <a:latin typeface="Libre Baskerville" panose="020B0604020202020204" charset="0"/>
              </a:rPr>
              <a:t>Quality Control</a:t>
            </a:r>
          </a:p>
          <a:p>
            <a:pPr>
              <a:lnSpc>
                <a:spcPts val="3000"/>
              </a:lnSpc>
            </a:pPr>
            <a:endParaRPr lang="en-US" sz="3000" b="1" dirty="0">
              <a:solidFill>
                <a:srgbClr val="3B352E"/>
              </a:solidFill>
              <a:latin typeface="Libre Baskerville" panose="020B0604020202020204" charset="0"/>
            </a:endParaRPr>
          </a:p>
          <a:p>
            <a:pPr marL="647700" lvl="1" indent="-323850">
              <a:lnSpc>
                <a:spcPts val="3000"/>
              </a:lnSpc>
              <a:buFont typeface="Arial"/>
              <a:buChar char="•"/>
            </a:pPr>
            <a:r>
              <a:rPr lang="en-US" sz="3000" b="1" dirty="0">
                <a:solidFill>
                  <a:srgbClr val="3B352E"/>
                </a:solidFill>
                <a:latin typeface="Libre Baskerville" panose="020B0604020202020204" charset="0"/>
              </a:rPr>
              <a:t>Retakes</a:t>
            </a:r>
          </a:p>
          <a:p>
            <a:pPr>
              <a:lnSpc>
                <a:spcPts val="3000"/>
              </a:lnSpc>
            </a:pPr>
            <a:endParaRPr lang="en-US" sz="3000" b="1" dirty="0">
              <a:solidFill>
                <a:srgbClr val="3B352E"/>
              </a:solidFill>
              <a:latin typeface="Libre Baskerville" panose="020B0604020202020204" charset="0"/>
            </a:endParaRPr>
          </a:p>
          <a:p>
            <a:pPr>
              <a:lnSpc>
                <a:spcPts val="3000"/>
              </a:lnSpc>
            </a:pPr>
            <a:endParaRPr lang="en-US" sz="3000" b="1" dirty="0">
              <a:solidFill>
                <a:srgbClr val="3B352E"/>
              </a:solidFill>
              <a:latin typeface="Libre Baskerville" panose="020B0604020202020204" charset="0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028700" y="561458"/>
            <a:ext cx="16377281" cy="1209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800"/>
              </a:lnSpc>
            </a:pPr>
            <a:r>
              <a:rPr lang="en-US" sz="7000">
                <a:solidFill>
                  <a:srgbClr val="3B352E"/>
                </a:solidFill>
                <a:latin typeface="Libre Baskerville Bold"/>
              </a:rPr>
              <a:t>The Journey from Print to Audio</a:t>
            </a:r>
          </a:p>
        </p:txBody>
      </p:sp>
    </p:spTree>
    <p:extLst>
      <p:ext uri="{BB962C8B-B14F-4D97-AF65-F5344CB8AC3E}">
        <p14:creationId xmlns:p14="http://schemas.microsoft.com/office/powerpoint/2010/main" val="232951192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29051" t="18034" r="25614"/>
          <a:stretch>
            <a:fillRect/>
          </a:stretch>
        </p:blipFill>
        <p:spPr>
          <a:xfrm>
            <a:off x="11806254" y="2341378"/>
            <a:ext cx="5599727" cy="6745472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1028700" y="2398528"/>
            <a:ext cx="10394126" cy="61598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47700" lvl="1" indent="-323850">
              <a:lnSpc>
                <a:spcPts val="3000"/>
              </a:lnSpc>
              <a:buFont typeface="Arial"/>
              <a:buChar char="•"/>
            </a:pPr>
            <a:r>
              <a:rPr lang="en-US" sz="3000" b="1" dirty="0">
                <a:solidFill>
                  <a:srgbClr val="3B352E"/>
                </a:solidFill>
                <a:latin typeface="Libre Baskerville" panose="020B0604020202020204" charset="0"/>
              </a:rPr>
              <a:t>Who owns rights to audio production</a:t>
            </a:r>
          </a:p>
          <a:p>
            <a:pPr>
              <a:lnSpc>
                <a:spcPts val="3000"/>
              </a:lnSpc>
            </a:pPr>
            <a:endParaRPr lang="en-US" sz="3000" b="1" dirty="0">
              <a:solidFill>
                <a:srgbClr val="3B352E"/>
              </a:solidFill>
              <a:latin typeface="Libre Baskerville" panose="020B0604020202020204" charset="0"/>
            </a:endParaRPr>
          </a:p>
          <a:p>
            <a:pPr marL="647700" lvl="1" indent="-323850">
              <a:lnSpc>
                <a:spcPts val="3000"/>
              </a:lnSpc>
              <a:buFont typeface="Arial"/>
              <a:buChar char="•"/>
            </a:pPr>
            <a:r>
              <a:rPr lang="en-US" sz="3000" b="1" dirty="0">
                <a:solidFill>
                  <a:srgbClr val="3B352E"/>
                </a:solidFill>
                <a:latin typeface="Libre Baskerville" panose="020B0604020202020204" charset="0"/>
              </a:rPr>
              <a:t>Who will produce</a:t>
            </a:r>
          </a:p>
          <a:p>
            <a:pPr>
              <a:lnSpc>
                <a:spcPts val="3000"/>
              </a:lnSpc>
            </a:pPr>
            <a:endParaRPr lang="en-US" sz="3000" b="1" dirty="0">
              <a:solidFill>
                <a:srgbClr val="3B352E"/>
              </a:solidFill>
              <a:latin typeface="Libre Baskerville" panose="020B0604020202020204" charset="0"/>
            </a:endParaRPr>
          </a:p>
          <a:p>
            <a:pPr marL="647700" lvl="1" indent="-323850">
              <a:lnSpc>
                <a:spcPts val="3000"/>
              </a:lnSpc>
              <a:buFont typeface="Arial"/>
              <a:buChar char="•"/>
            </a:pPr>
            <a:r>
              <a:rPr lang="en-US" sz="3000" b="1" dirty="0">
                <a:solidFill>
                  <a:srgbClr val="3B352E"/>
                </a:solidFill>
                <a:latin typeface="Libre Baskerville" panose="020B0604020202020204" charset="0"/>
              </a:rPr>
              <a:t>Prep manuscript</a:t>
            </a:r>
          </a:p>
          <a:p>
            <a:pPr>
              <a:lnSpc>
                <a:spcPts val="3000"/>
              </a:lnSpc>
            </a:pPr>
            <a:endParaRPr lang="en-US" sz="3000" b="1" dirty="0">
              <a:solidFill>
                <a:srgbClr val="3B352E"/>
              </a:solidFill>
              <a:latin typeface="Libre Baskerville" panose="020B0604020202020204" charset="0"/>
            </a:endParaRPr>
          </a:p>
          <a:p>
            <a:pPr marL="647700" lvl="1" indent="-323850">
              <a:lnSpc>
                <a:spcPts val="3000"/>
              </a:lnSpc>
              <a:buFont typeface="Arial"/>
              <a:buChar char="•"/>
            </a:pPr>
            <a:r>
              <a:rPr lang="en-US" sz="3000" b="1" dirty="0">
                <a:solidFill>
                  <a:srgbClr val="3B352E"/>
                </a:solidFill>
                <a:latin typeface="Libre Baskerville" panose="020B0604020202020204" charset="0"/>
              </a:rPr>
              <a:t>Record</a:t>
            </a:r>
          </a:p>
          <a:p>
            <a:pPr>
              <a:lnSpc>
                <a:spcPts val="3000"/>
              </a:lnSpc>
            </a:pPr>
            <a:r>
              <a:rPr lang="en-US" sz="3000" b="1" dirty="0">
                <a:solidFill>
                  <a:srgbClr val="3B352E"/>
                </a:solidFill>
                <a:latin typeface="Libre Baskerville" panose="020B0604020202020204" charset="0"/>
              </a:rPr>
              <a:t> </a:t>
            </a:r>
          </a:p>
          <a:p>
            <a:pPr marL="647700" lvl="1" indent="-323850">
              <a:lnSpc>
                <a:spcPts val="3000"/>
              </a:lnSpc>
              <a:buFont typeface="Arial"/>
              <a:buChar char="•"/>
            </a:pPr>
            <a:r>
              <a:rPr lang="en-US" sz="3000" b="1" dirty="0">
                <a:solidFill>
                  <a:srgbClr val="3B352E"/>
                </a:solidFill>
                <a:latin typeface="Libre Baskerville" panose="020B0604020202020204" charset="0"/>
              </a:rPr>
              <a:t>Edit</a:t>
            </a:r>
          </a:p>
          <a:p>
            <a:pPr>
              <a:lnSpc>
                <a:spcPts val="3000"/>
              </a:lnSpc>
            </a:pPr>
            <a:endParaRPr lang="en-US" sz="3000" b="1" dirty="0">
              <a:solidFill>
                <a:srgbClr val="3B352E"/>
              </a:solidFill>
              <a:latin typeface="Libre Baskerville" panose="020B0604020202020204" charset="0"/>
            </a:endParaRPr>
          </a:p>
          <a:p>
            <a:pPr marL="647700" lvl="1" indent="-323850">
              <a:lnSpc>
                <a:spcPts val="3000"/>
              </a:lnSpc>
              <a:buFont typeface="Arial"/>
              <a:buChar char="•"/>
            </a:pPr>
            <a:r>
              <a:rPr lang="en-US" sz="3000" b="1" dirty="0">
                <a:solidFill>
                  <a:srgbClr val="3B352E"/>
                </a:solidFill>
                <a:latin typeface="Libre Baskerville" panose="020B0604020202020204" charset="0"/>
              </a:rPr>
              <a:t>Quality Control</a:t>
            </a:r>
          </a:p>
          <a:p>
            <a:pPr>
              <a:lnSpc>
                <a:spcPts val="3000"/>
              </a:lnSpc>
            </a:pPr>
            <a:endParaRPr lang="en-US" sz="3000" b="1" dirty="0">
              <a:solidFill>
                <a:srgbClr val="3B352E"/>
              </a:solidFill>
              <a:latin typeface="Libre Baskerville" panose="020B0604020202020204" charset="0"/>
            </a:endParaRPr>
          </a:p>
          <a:p>
            <a:pPr marL="647700" lvl="1" indent="-323850">
              <a:lnSpc>
                <a:spcPts val="3000"/>
              </a:lnSpc>
              <a:buFont typeface="Arial"/>
              <a:buChar char="•"/>
            </a:pPr>
            <a:r>
              <a:rPr lang="en-US" sz="3000" b="1" dirty="0">
                <a:solidFill>
                  <a:srgbClr val="3B352E"/>
                </a:solidFill>
                <a:latin typeface="Libre Baskerville" panose="020B0604020202020204" charset="0"/>
              </a:rPr>
              <a:t>Retakes</a:t>
            </a:r>
          </a:p>
          <a:p>
            <a:pPr>
              <a:lnSpc>
                <a:spcPts val="3000"/>
              </a:lnSpc>
            </a:pPr>
            <a:endParaRPr lang="en-US" sz="3000" b="1" dirty="0">
              <a:solidFill>
                <a:srgbClr val="3B352E"/>
              </a:solidFill>
              <a:latin typeface="Libre Baskerville" panose="020B0604020202020204" charset="0"/>
            </a:endParaRPr>
          </a:p>
          <a:p>
            <a:pPr marL="647700" lvl="1" indent="-323850">
              <a:lnSpc>
                <a:spcPts val="3000"/>
              </a:lnSpc>
              <a:buFont typeface="Arial"/>
              <a:buChar char="•"/>
            </a:pPr>
            <a:r>
              <a:rPr lang="en-US" sz="3000" b="1" dirty="0">
                <a:solidFill>
                  <a:srgbClr val="3B352E"/>
                </a:solidFill>
                <a:latin typeface="Libre Baskerville" panose="020B0604020202020204" charset="0"/>
              </a:rPr>
              <a:t>Remastering </a:t>
            </a:r>
          </a:p>
          <a:p>
            <a:pPr>
              <a:lnSpc>
                <a:spcPts val="3000"/>
              </a:lnSpc>
            </a:pPr>
            <a:endParaRPr lang="en-US" sz="3000" b="1" dirty="0">
              <a:solidFill>
                <a:srgbClr val="3B352E"/>
              </a:solidFill>
              <a:latin typeface="Libre Baskerville" panose="020B0604020202020204" charset="0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028700" y="561458"/>
            <a:ext cx="16377281" cy="1209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800"/>
              </a:lnSpc>
            </a:pPr>
            <a:r>
              <a:rPr lang="en-US" sz="7000">
                <a:solidFill>
                  <a:srgbClr val="3B352E"/>
                </a:solidFill>
                <a:latin typeface="Libre Baskerville Bold"/>
              </a:rPr>
              <a:t>The Journey from Print to Audio</a:t>
            </a:r>
          </a:p>
        </p:txBody>
      </p:sp>
    </p:spTree>
    <p:extLst>
      <p:ext uri="{BB962C8B-B14F-4D97-AF65-F5344CB8AC3E}">
        <p14:creationId xmlns:p14="http://schemas.microsoft.com/office/powerpoint/2010/main" val="75655721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29051" t="18034" r="25614"/>
          <a:stretch>
            <a:fillRect/>
          </a:stretch>
        </p:blipFill>
        <p:spPr>
          <a:xfrm>
            <a:off x="11806254" y="2341378"/>
            <a:ext cx="5599727" cy="6745472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1028700" y="2398528"/>
            <a:ext cx="10394126" cy="6496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47700" lvl="1" indent="-323850">
              <a:lnSpc>
                <a:spcPts val="3000"/>
              </a:lnSpc>
              <a:buFont typeface="Arial"/>
              <a:buChar char="•"/>
            </a:pPr>
            <a:r>
              <a:rPr lang="en-US" sz="3000" b="1" dirty="0">
                <a:solidFill>
                  <a:srgbClr val="3B352E"/>
                </a:solidFill>
                <a:latin typeface="Libre Baskerville" panose="020B0604020202020204" charset="0"/>
              </a:rPr>
              <a:t>Who owns rights to audio production</a:t>
            </a:r>
          </a:p>
          <a:p>
            <a:pPr>
              <a:lnSpc>
                <a:spcPts val="3000"/>
              </a:lnSpc>
            </a:pPr>
            <a:endParaRPr lang="en-US" sz="3000" b="1" dirty="0">
              <a:solidFill>
                <a:srgbClr val="3B352E"/>
              </a:solidFill>
              <a:latin typeface="Libre Baskerville" panose="020B0604020202020204" charset="0"/>
            </a:endParaRPr>
          </a:p>
          <a:p>
            <a:pPr marL="647700" lvl="1" indent="-323850">
              <a:lnSpc>
                <a:spcPts val="3000"/>
              </a:lnSpc>
              <a:buFont typeface="Arial"/>
              <a:buChar char="•"/>
            </a:pPr>
            <a:r>
              <a:rPr lang="en-US" sz="3000" b="1" dirty="0">
                <a:solidFill>
                  <a:srgbClr val="3B352E"/>
                </a:solidFill>
                <a:latin typeface="Libre Baskerville" panose="020B0604020202020204" charset="0"/>
              </a:rPr>
              <a:t>Who will produce</a:t>
            </a:r>
          </a:p>
          <a:p>
            <a:pPr>
              <a:lnSpc>
                <a:spcPts val="3000"/>
              </a:lnSpc>
            </a:pPr>
            <a:endParaRPr lang="en-US" sz="3000" b="1" dirty="0">
              <a:solidFill>
                <a:srgbClr val="3B352E"/>
              </a:solidFill>
              <a:latin typeface="Libre Baskerville" panose="020B0604020202020204" charset="0"/>
            </a:endParaRPr>
          </a:p>
          <a:p>
            <a:pPr marL="647700" lvl="1" indent="-323850">
              <a:lnSpc>
                <a:spcPts val="3000"/>
              </a:lnSpc>
              <a:buFont typeface="Arial"/>
              <a:buChar char="•"/>
            </a:pPr>
            <a:r>
              <a:rPr lang="en-US" sz="3000" b="1" dirty="0">
                <a:solidFill>
                  <a:srgbClr val="3B352E"/>
                </a:solidFill>
                <a:latin typeface="Libre Baskerville" panose="020B0604020202020204" charset="0"/>
              </a:rPr>
              <a:t>Prep manuscript</a:t>
            </a:r>
          </a:p>
          <a:p>
            <a:pPr>
              <a:lnSpc>
                <a:spcPts val="3000"/>
              </a:lnSpc>
            </a:pPr>
            <a:endParaRPr lang="en-US" sz="3000" b="1" dirty="0">
              <a:solidFill>
                <a:srgbClr val="3B352E"/>
              </a:solidFill>
              <a:latin typeface="Libre Baskerville" panose="020B0604020202020204" charset="0"/>
            </a:endParaRPr>
          </a:p>
          <a:p>
            <a:pPr marL="647700" lvl="1" indent="-323850">
              <a:lnSpc>
                <a:spcPts val="3000"/>
              </a:lnSpc>
              <a:buFont typeface="Arial"/>
              <a:buChar char="•"/>
            </a:pPr>
            <a:r>
              <a:rPr lang="en-US" sz="3000" b="1" dirty="0">
                <a:solidFill>
                  <a:srgbClr val="3B352E"/>
                </a:solidFill>
                <a:latin typeface="Libre Baskerville" panose="020B0604020202020204" charset="0"/>
              </a:rPr>
              <a:t>Record</a:t>
            </a:r>
          </a:p>
          <a:p>
            <a:pPr>
              <a:lnSpc>
                <a:spcPts val="3000"/>
              </a:lnSpc>
            </a:pPr>
            <a:r>
              <a:rPr lang="en-US" sz="3000" b="1" dirty="0">
                <a:solidFill>
                  <a:srgbClr val="3B352E"/>
                </a:solidFill>
                <a:latin typeface="Libre Baskerville" panose="020B0604020202020204" charset="0"/>
              </a:rPr>
              <a:t> </a:t>
            </a:r>
          </a:p>
          <a:p>
            <a:pPr marL="647700" lvl="1" indent="-323850">
              <a:lnSpc>
                <a:spcPts val="3000"/>
              </a:lnSpc>
              <a:buFont typeface="Arial"/>
              <a:buChar char="•"/>
            </a:pPr>
            <a:r>
              <a:rPr lang="en-US" sz="3000" b="1" dirty="0">
                <a:solidFill>
                  <a:srgbClr val="3B352E"/>
                </a:solidFill>
                <a:latin typeface="Libre Baskerville" panose="020B0604020202020204" charset="0"/>
              </a:rPr>
              <a:t>Edit</a:t>
            </a:r>
          </a:p>
          <a:p>
            <a:pPr>
              <a:lnSpc>
                <a:spcPts val="3000"/>
              </a:lnSpc>
            </a:pPr>
            <a:endParaRPr lang="en-US" sz="3000" b="1" dirty="0">
              <a:solidFill>
                <a:srgbClr val="3B352E"/>
              </a:solidFill>
              <a:latin typeface="Libre Baskerville" panose="020B0604020202020204" charset="0"/>
            </a:endParaRPr>
          </a:p>
          <a:p>
            <a:pPr marL="647700" lvl="1" indent="-323850">
              <a:lnSpc>
                <a:spcPts val="3000"/>
              </a:lnSpc>
              <a:buFont typeface="Arial"/>
              <a:buChar char="•"/>
            </a:pPr>
            <a:r>
              <a:rPr lang="en-US" sz="3000" b="1" dirty="0">
                <a:solidFill>
                  <a:srgbClr val="3B352E"/>
                </a:solidFill>
                <a:latin typeface="Libre Baskerville" panose="020B0604020202020204" charset="0"/>
              </a:rPr>
              <a:t>Quality Control</a:t>
            </a:r>
          </a:p>
          <a:p>
            <a:pPr>
              <a:lnSpc>
                <a:spcPts val="3000"/>
              </a:lnSpc>
            </a:pPr>
            <a:endParaRPr lang="en-US" sz="3000" b="1" dirty="0">
              <a:solidFill>
                <a:srgbClr val="3B352E"/>
              </a:solidFill>
              <a:latin typeface="Libre Baskerville" panose="020B0604020202020204" charset="0"/>
            </a:endParaRPr>
          </a:p>
          <a:p>
            <a:pPr marL="647700" lvl="1" indent="-323850">
              <a:lnSpc>
                <a:spcPts val="3000"/>
              </a:lnSpc>
              <a:buFont typeface="Arial"/>
              <a:buChar char="•"/>
            </a:pPr>
            <a:r>
              <a:rPr lang="en-US" sz="3000" b="1" dirty="0">
                <a:solidFill>
                  <a:srgbClr val="3B352E"/>
                </a:solidFill>
                <a:latin typeface="Libre Baskerville" panose="020B0604020202020204" charset="0"/>
              </a:rPr>
              <a:t>Retakes</a:t>
            </a:r>
          </a:p>
          <a:p>
            <a:pPr>
              <a:lnSpc>
                <a:spcPts val="3000"/>
              </a:lnSpc>
            </a:pPr>
            <a:endParaRPr lang="en-US" sz="3000" b="1" dirty="0">
              <a:solidFill>
                <a:srgbClr val="3B352E"/>
              </a:solidFill>
              <a:latin typeface="Libre Baskerville" panose="020B0604020202020204" charset="0"/>
            </a:endParaRPr>
          </a:p>
          <a:p>
            <a:pPr marL="647700" lvl="1" indent="-323850">
              <a:lnSpc>
                <a:spcPts val="3000"/>
              </a:lnSpc>
              <a:buFont typeface="Arial"/>
              <a:buChar char="•"/>
            </a:pPr>
            <a:r>
              <a:rPr lang="en-US" sz="3000" b="1" dirty="0">
                <a:solidFill>
                  <a:srgbClr val="3B352E"/>
                </a:solidFill>
                <a:latin typeface="Libre Baskerville" panose="020B0604020202020204" charset="0"/>
              </a:rPr>
              <a:t>Remastering </a:t>
            </a:r>
          </a:p>
          <a:p>
            <a:pPr>
              <a:lnSpc>
                <a:spcPts val="3000"/>
              </a:lnSpc>
            </a:pPr>
            <a:endParaRPr lang="en-US" sz="3000" b="1" dirty="0">
              <a:solidFill>
                <a:srgbClr val="3B352E"/>
              </a:solidFill>
              <a:latin typeface="Libre Baskerville" panose="020B0604020202020204" charset="0"/>
            </a:endParaRPr>
          </a:p>
          <a:p>
            <a:pPr marL="647700" lvl="1" indent="-323850">
              <a:lnSpc>
                <a:spcPts val="3000"/>
              </a:lnSpc>
              <a:buFont typeface="Arial"/>
              <a:buChar char="•"/>
            </a:pPr>
            <a:r>
              <a:rPr lang="en-US" sz="3000" b="1" dirty="0">
                <a:solidFill>
                  <a:srgbClr val="3B352E"/>
                </a:solidFill>
                <a:latin typeface="Libre Baskerville" panose="020B0604020202020204" charset="0"/>
              </a:rPr>
              <a:t>Submit files to distributors (with audio cover)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028700" y="561458"/>
            <a:ext cx="16377281" cy="1209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800"/>
              </a:lnSpc>
            </a:pPr>
            <a:r>
              <a:rPr lang="en-US" sz="7000">
                <a:solidFill>
                  <a:srgbClr val="3B352E"/>
                </a:solidFill>
                <a:latin typeface="Libre Baskerville Bold"/>
              </a:rPr>
              <a:t>The Journey from Print to Audio</a:t>
            </a:r>
          </a:p>
        </p:txBody>
      </p:sp>
    </p:spTree>
    <p:extLst>
      <p:ext uri="{BB962C8B-B14F-4D97-AF65-F5344CB8AC3E}">
        <p14:creationId xmlns:p14="http://schemas.microsoft.com/office/powerpoint/2010/main" val="407649370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411928" y="3101553"/>
            <a:ext cx="5814018" cy="11137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80"/>
              </a:lnSpc>
              <a:spcBef>
                <a:spcPct val="0"/>
              </a:spcBef>
            </a:pPr>
            <a:r>
              <a:rPr lang="en-US" sz="3200">
                <a:solidFill>
                  <a:srgbClr val="3B352E"/>
                </a:solidFill>
                <a:latin typeface="Libre Baskerville Bold"/>
              </a:rPr>
              <a:t>Assign rights to an audiobook publisher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3122822" y="1207693"/>
            <a:ext cx="12042356" cy="9582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839"/>
              </a:lnSpc>
            </a:pPr>
            <a:r>
              <a:rPr lang="en-US" sz="5600">
                <a:solidFill>
                  <a:srgbClr val="3B352E"/>
                </a:solidFill>
                <a:latin typeface="Libre Baskerville Bold"/>
              </a:rPr>
              <a:t>4 Routes to Market</a:t>
            </a: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028700" y="3130399"/>
            <a:ext cx="933083" cy="93308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B35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802036" y="1052036"/>
            <a:ext cx="6378243" cy="1209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9800"/>
              </a:lnSpc>
            </a:pPr>
            <a:r>
              <a:rPr lang="en-US" sz="7000" dirty="0">
                <a:solidFill>
                  <a:srgbClr val="F6F2E5"/>
                </a:solidFill>
                <a:latin typeface="Libre Baskerville Bold"/>
              </a:rPr>
              <a:t>Assign rights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8305800" y="2214086"/>
            <a:ext cx="4054401" cy="18992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82930" lvl="1" indent="-291465">
              <a:lnSpc>
                <a:spcPts val="3779"/>
              </a:lnSpc>
              <a:buFont typeface="Arial"/>
              <a:buChar char="•"/>
            </a:pPr>
            <a:r>
              <a:rPr lang="en-US" sz="2700">
                <a:solidFill>
                  <a:srgbClr val="F6F2E5"/>
                </a:solidFill>
                <a:latin typeface="Libre Baskerville Bold"/>
              </a:rPr>
              <a:t>Least involvement</a:t>
            </a:r>
          </a:p>
          <a:p>
            <a:pPr marL="582930" lvl="1" indent="-291465">
              <a:lnSpc>
                <a:spcPts val="3779"/>
              </a:lnSpc>
              <a:buFont typeface="Arial"/>
              <a:buChar char="•"/>
            </a:pPr>
            <a:r>
              <a:rPr lang="en-US" sz="2700">
                <a:solidFill>
                  <a:srgbClr val="F6F2E5"/>
                </a:solidFill>
                <a:latin typeface="Libre Baskerville Bold"/>
              </a:rPr>
              <a:t>No upfront $</a:t>
            </a:r>
          </a:p>
          <a:p>
            <a:pPr marL="582930" lvl="1" indent="-291465">
              <a:lnSpc>
                <a:spcPts val="3779"/>
              </a:lnSpc>
              <a:buFont typeface="Arial"/>
              <a:buChar char="•"/>
            </a:pPr>
            <a:r>
              <a:rPr lang="en-US" sz="2700">
                <a:solidFill>
                  <a:srgbClr val="F6F2E5"/>
                </a:solidFill>
                <a:latin typeface="Libre Baskerville Bold"/>
              </a:rPr>
              <a:t>Professional</a:t>
            </a:r>
          </a:p>
          <a:p>
            <a:pPr marL="582930" lvl="1" indent="-291465" algn="l">
              <a:lnSpc>
                <a:spcPts val="3779"/>
              </a:lnSpc>
              <a:buFont typeface="Arial"/>
              <a:buChar char="•"/>
            </a:pPr>
            <a:r>
              <a:rPr lang="en-US" sz="2700">
                <a:solidFill>
                  <a:srgbClr val="F6F2E5"/>
                </a:solidFill>
                <a:latin typeface="Libre Baskerville Bold"/>
              </a:rPr>
              <a:t>Prestige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8305800" y="1185386"/>
            <a:ext cx="4054401" cy="619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4800"/>
              </a:lnSpc>
            </a:pPr>
            <a:r>
              <a:rPr lang="en-US" sz="4000">
                <a:solidFill>
                  <a:srgbClr val="CBC8BA"/>
                </a:solidFill>
                <a:latin typeface="Libre Baskerville"/>
              </a:rPr>
              <a:t>Pros:</a:t>
            </a:r>
          </a:p>
        </p:txBody>
      </p:sp>
      <p:sp>
        <p:nvSpPr>
          <p:cNvPr id="13" name="AutoShape 13"/>
          <p:cNvSpPr/>
          <p:nvPr/>
        </p:nvSpPr>
        <p:spPr>
          <a:xfrm>
            <a:off x="0" y="3653"/>
            <a:ext cx="7474688" cy="10287000"/>
          </a:xfrm>
          <a:prstGeom prst="rect">
            <a:avLst/>
          </a:prstGeom>
          <a:solidFill>
            <a:srgbClr val="FFFFFF">
              <a:alpha val="49804"/>
            </a:srgbClr>
          </a:solidFill>
        </p:spPr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B35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802036" y="1052036"/>
            <a:ext cx="6378243" cy="1209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9800"/>
              </a:lnSpc>
            </a:pPr>
            <a:r>
              <a:rPr lang="en-US" sz="7000">
                <a:solidFill>
                  <a:srgbClr val="F6F2E5"/>
                </a:solidFill>
                <a:latin typeface="Libre Baskerville Bold"/>
              </a:rPr>
              <a:t>Assign rights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8305800" y="2214086"/>
            <a:ext cx="4054401" cy="18992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82930" lvl="1" indent="-291465">
              <a:lnSpc>
                <a:spcPts val="3779"/>
              </a:lnSpc>
              <a:buFont typeface="Arial"/>
              <a:buChar char="•"/>
            </a:pPr>
            <a:r>
              <a:rPr lang="en-US" sz="2700">
                <a:solidFill>
                  <a:srgbClr val="F6F2E5"/>
                </a:solidFill>
                <a:latin typeface="Libre Baskerville Bold"/>
              </a:rPr>
              <a:t>Least involvement</a:t>
            </a:r>
          </a:p>
          <a:p>
            <a:pPr marL="582930" lvl="1" indent="-291465">
              <a:lnSpc>
                <a:spcPts val="3779"/>
              </a:lnSpc>
              <a:buFont typeface="Arial"/>
              <a:buChar char="•"/>
            </a:pPr>
            <a:r>
              <a:rPr lang="en-US" sz="2700">
                <a:solidFill>
                  <a:srgbClr val="F6F2E5"/>
                </a:solidFill>
                <a:latin typeface="Libre Baskerville Bold"/>
              </a:rPr>
              <a:t>No upfront $</a:t>
            </a:r>
          </a:p>
          <a:p>
            <a:pPr marL="582930" lvl="1" indent="-291465">
              <a:lnSpc>
                <a:spcPts val="3779"/>
              </a:lnSpc>
              <a:buFont typeface="Arial"/>
              <a:buChar char="•"/>
            </a:pPr>
            <a:r>
              <a:rPr lang="en-US" sz="2700">
                <a:solidFill>
                  <a:srgbClr val="F6F2E5"/>
                </a:solidFill>
                <a:latin typeface="Libre Baskerville Bold"/>
              </a:rPr>
              <a:t>Professional</a:t>
            </a:r>
          </a:p>
          <a:p>
            <a:pPr marL="582930" lvl="1" indent="-291465" algn="l">
              <a:lnSpc>
                <a:spcPts val="3779"/>
              </a:lnSpc>
              <a:buFont typeface="Arial"/>
              <a:buChar char="•"/>
            </a:pPr>
            <a:r>
              <a:rPr lang="en-US" sz="2700">
                <a:solidFill>
                  <a:srgbClr val="F6F2E5"/>
                </a:solidFill>
                <a:latin typeface="Libre Baskerville Bold"/>
              </a:rPr>
              <a:t>Prestige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8305800" y="1185386"/>
            <a:ext cx="4054401" cy="619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4800"/>
              </a:lnSpc>
            </a:pPr>
            <a:r>
              <a:rPr lang="en-US" sz="4000">
                <a:solidFill>
                  <a:srgbClr val="CBC8BA"/>
                </a:solidFill>
                <a:latin typeface="Libre Baskerville"/>
              </a:rPr>
              <a:t>Pros: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3204899" y="2204561"/>
            <a:ext cx="4054401" cy="1977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04519" lvl="1" indent="-302260">
              <a:lnSpc>
                <a:spcPts val="3919"/>
              </a:lnSpc>
              <a:buFont typeface="Arial"/>
              <a:buChar char="•"/>
            </a:pPr>
            <a:r>
              <a:rPr lang="en-US" sz="2800">
                <a:solidFill>
                  <a:srgbClr val="F6F2E5"/>
                </a:solidFill>
                <a:latin typeface="Libre Baskerville Bold"/>
              </a:rPr>
              <a:t>Hardest to get w/wo agent</a:t>
            </a:r>
          </a:p>
          <a:p>
            <a:pPr marL="604519" lvl="1" indent="-302260">
              <a:lnSpc>
                <a:spcPts val="3919"/>
              </a:lnSpc>
              <a:buFont typeface="Arial"/>
              <a:buChar char="•"/>
            </a:pPr>
            <a:r>
              <a:rPr lang="en-US" sz="2800">
                <a:solidFill>
                  <a:srgbClr val="F6F2E5"/>
                </a:solidFill>
                <a:latin typeface="Libre Baskerville Bold"/>
              </a:rPr>
              <a:t>Least control</a:t>
            </a:r>
          </a:p>
          <a:p>
            <a:pPr marL="604520" lvl="1" indent="-302260" algn="l">
              <a:lnSpc>
                <a:spcPts val="3919"/>
              </a:lnSpc>
              <a:buFont typeface="Arial"/>
              <a:buChar char="•"/>
            </a:pPr>
            <a:r>
              <a:rPr lang="en-US" sz="2799">
                <a:solidFill>
                  <a:srgbClr val="F6F2E5"/>
                </a:solidFill>
                <a:latin typeface="Libre Baskerville Bold"/>
              </a:rPr>
              <a:t>Low royalties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3204899" y="1185386"/>
            <a:ext cx="4054401" cy="619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4800"/>
              </a:lnSpc>
            </a:pPr>
            <a:r>
              <a:rPr lang="en-US" sz="4000">
                <a:solidFill>
                  <a:srgbClr val="CBC8BA"/>
                </a:solidFill>
                <a:latin typeface="Libre Baskerville"/>
              </a:rPr>
              <a:t>Cons:</a:t>
            </a:r>
          </a:p>
        </p:txBody>
      </p:sp>
      <p:sp>
        <p:nvSpPr>
          <p:cNvPr id="13" name="AutoShape 13"/>
          <p:cNvSpPr/>
          <p:nvPr/>
        </p:nvSpPr>
        <p:spPr>
          <a:xfrm>
            <a:off x="0" y="0"/>
            <a:ext cx="7474688" cy="10287000"/>
          </a:xfrm>
          <a:prstGeom prst="rect">
            <a:avLst/>
          </a:prstGeom>
          <a:solidFill>
            <a:srgbClr val="FFFFFF">
              <a:alpha val="49804"/>
            </a:srgbClr>
          </a:solidFill>
        </p:spPr>
      </p:sp>
    </p:spTree>
    <p:extLst>
      <p:ext uri="{BB962C8B-B14F-4D97-AF65-F5344CB8AC3E}">
        <p14:creationId xmlns:p14="http://schemas.microsoft.com/office/powerpoint/2010/main" val="329295486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411928" y="3101553"/>
            <a:ext cx="5814018" cy="11137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80"/>
              </a:lnSpc>
              <a:spcBef>
                <a:spcPct val="0"/>
              </a:spcBef>
            </a:pPr>
            <a:r>
              <a:rPr lang="en-US" sz="3200">
                <a:solidFill>
                  <a:srgbClr val="3B352E"/>
                </a:solidFill>
                <a:latin typeface="Libre Baskerville Bold"/>
              </a:rPr>
              <a:t>Assign rights to an audiobook publisher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3122822" y="1207693"/>
            <a:ext cx="12042356" cy="9582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839"/>
              </a:lnSpc>
            </a:pPr>
            <a:r>
              <a:rPr lang="en-US" sz="5600">
                <a:solidFill>
                  <a:srgbClr val="3B352E"/>
                </a:solidFill>
                <a:latin typeface="Libre Baskerville Bold"/>
              </a:rPr>
              <a:t>4 Routes to Market</a:t>
            </a: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028700" y="3130399"/>
            <a:ext cx="933083" cy="933083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9144000" y="3158703"/>
            <a:ext cx="904780" cy="904780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10527228" y="3101553"/>
            <a:ext cx="6500704" cy="11137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80"/>
              </a:lnSpc>
              <a:spcBef>
                <a:spcPct val="0"/>
              </a:spcBef>
            </a:pPr>
            <a:r>
              <a:rPr lang="en-US" sz="3200" dirty="0">
                <a:solidFill>
                  <a:srgbClr val="3B352E"/>
                </a:solidFill>
                <a:latin typeface="Libre Baskerville Bold"/>
              </a:rPr>
              <a:t>Hire full-service audio production company</a:t>
            </a:r>
          </a:p>
        </p:txBody>
      </p:sp>
    </p:spTree>
    <p:extLst>
      <p:ext uri="{BB962C8B-B14F-4D97-AF65-F5344CB8AC3E}">
        <p14:creationId xmlns:p14="http://schemas.microsoft.com/office/powerpoint/2010/main" val="1324496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B35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802036" y="1052036"/>
            <a:ext cx="6378243" cy="1209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9800"/>
              </a:lnSpc>
            </a:pPr>
            <a:r>
              <a:rPr lang="en-US" sz="7000">
                <a:solidFill>
                  <a:srgbClr val="F6F2E5"/>
                </a:solidFill>
                <a:latin typeface="Libre Baskerville Bold"/>
              </a:rPr>
              <a:t>Assign rights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802036" y="5000625"/>
            <a:ext cx="6378243" cy="2454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9800"/>
              </a:lnSpc>
            </a:pPr>
            <a:r>
              <a:rPr lang="en-US" sz="7000">
                <a:solidFill>
                  <a:srgbClr val="F6F2E5"/>
                </a:solidFill>
                <a:latin typeface="Libre Baskerville Bold"/>
              </a:rPr>
              <a:t>Hire full service</a:t>
            </a:r>
          </a:p>
        </p:txBody>
      </p:sp>
      <p:sp>
        <p:nvSpPr>
          <p:cNvPr id="4" name="AutoShape 4"/>
          <p:cNvSpPr/>
          <p:nvPr/>
        </p:nvSpPr>
        <p:spPr>
          <a:xfrm>
            <a:off x="0" y="0"/>
            <a:ext cx="7290955" cy="10287000"/>
          </a:xfrm>
          <a:prstGeom prst="rect">
            <a:avLst/>
          </a:prstGeom>
          <a:solidFill>
            <a:srgbClr val="FFFFFF">
              <a:alpha val="2745"/>
            </a:srgbClr>
          </a:solidFill>
        </p:spPr>
      </p:sp>
      <p:sp>
        <p:nvSpPr>
          <p:cNvPr id="5" name="TextBox 5"/>
          <p:cNvSpPr txBox="1"/>
          <p:nvPr/>
        </p:nvSpPr>
        <p:spPr>
          <a:xfrm>
            <a:off x="8305800" y="2214086"/>
            <a:ext cx="4054401" cy="18992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82930" lvl="1" indent="-291465">
              <a:lnSpc>
                <a:spcPts val="3779"/>
              </a:lnSpc>
              <a:buFont typeface="Arial"/>
              <a:buChar char="•"/>
            </a:pPr>
            <a:r>
              <a:rPr lang="en-US" sz="2700">
                <a:solidFill>
                  <a:srgbClr val="F6F2E5"/>
                </a:solidFill>
                <a:latin typeface="Libre Baskerville Bold"/>
              </a:rPr>
              <a:t>Least involvement</a:t>
            </a:r>
          </a:p>
          <a:p>
            <a:pPr marL="582930" lvl="1" indent="-291465">
              <a:lnSpc>
                <a:spcPts val="3779"/>
              </a:lnSpc>
              <a:buFont typeface="Arial"/>
              <a:buChar char="•"/>
            </a:pPr>
            <a:r>
              <a:rPr lang="en-US" sz="2700">
                <a:solidFill>
                  <a:srgbClr val="F6F2E5"/>
                </a:solidFill>
                <a:latin typeface="Libre Baskerville Bold"/>
              </a:rPr>
              <a:t>No upfront $</a:t>
            </a:r>
          </a:p>
          <a:p>
            <a:pPr marL="582930" lvl="1" indent="-291465">
              <a:lnSpc>
                <a:spcPts val="3779"/>
              </a:lnSpc>
              <a:buFont typeface="Arial"/>
              <a:buChar char="•"/>
            </a:pPr>
            <a:r>
              <a:rPr lang="en-US" sz="2700">
                <a:solidFill>
                  <a:srgbClr val="F6F2E5"/>
                </a:solidFill>
                <a:latin typeface="Libre Baskerville Bold"/>
              </a:rPr>
              <a:t>Professional</a:t>
            </a:r>
          </a:p>
          <a:p>
            <a:pPr marL="582930" lvl="1" indent="-291465" algn="l">
              <a:lnSpc>
                <a:spcPts val="3779"/>
              </a:lnSpc>
              <a:buFont typeface="Arial"/>
              <a:buChar char="•"/>
            </a:pPr>
            <a:r>
              <a:rPr lang="en-US" sz="2700">
                <a:solidFill>
                  <a:srgbClr val="F6F2E5"/>
                </a:solidFill>
                <a:latin typeface="Libre Baskerville Bold"/>
              </a:rPr>
              <a:t>Prestige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8305800" y="1185386"/>
            <a:ext cx="4054401" cy="619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4800"/>
              </a:lnSpc>
            </a:pPr>
            <a:r>
              <a:rPr lang="en-US" sz="4000">
                <a:solidFill>
                  <a:srgbClr val="CBC8BA"/>
                </a:solidFill>
                <a:latin typeface="Libre Baskerville"/>
              </a:rPr>
              <a:t>Pros: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8305800" y="6786693"/>
            <a:ext cx="4054401" cy="1479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04519" lvl="1" indent="-302260">
              <a:lnSpc>
                <a:spcPts val="3919"/>
              </a:lnSpc>
              <a:buFont typeface="Arial"/>
              <a:buChar char="•"/>
            </a:pPr>
            <a:r>
              <a:rPr lang="en-US" sz="2800">
                <a:solidFill>
                  <a:srgbClr val="F6F2E5"/>
                </a:solidFill>
                <a:latin typeface="Libre Baskerville Bold"/>
              </a:rPr>
              <a:t>Less work</a:t>
            </a:r>
          </a:p>
          <a:p>
            <a:pPr marL="604519" lvl="1" indent="-302260">
              <a:lnSpc>
                <a:spcPts val="3919"/>
              </a:lnSpc>
              <a:buFont typeface="Arial"/>
              <a:buChar char="•"/>
            </a:pPr>
            <a:r>
              <a:rPr lang="en-US" sz="2799">
                <a:solidFill>
                  <a:srgbClr val="F6F2E5"/>
                </a:solidFill>
                <a:latin typeface="Libre Baskerville Bold"/>
              </a:rPr>
              <a:t>More control</a:t>
            </a:r>
          </a:p>
          <a:p>
            <a:pPr marL="604520" lvl="1" indent="-302260" algn="l">
              <a:lnSpc>
                <a:spcPts val="3919"/>
              </a:lnSpc>
              <a:buFont typeface="Arial"/>
              <a:buChar char="•"/>
            </a:pPr>
            <a:r>
              <a:rPr lang="en-US" sz="2799">
                <a:solidFill>
                  <a:srgbClr val="F6F2E5"/>
                </a:solidFill>
                <a:latin typeface="Libre Baskerville Bold"/>
              </a:rPr>
              <a:t>Professional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8305800" y="5957252"/>
            <a:ext cx="4054401" cy="619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4800"/>
              </a:lnSpc>
            </a:pPr>
            <a:r>
              <a:rPr lang="en-US" sz="4000">
                <a:solidFill>
                  <a:srgbClr val="CBC8BA"/>
                </a:solidFill>
                <a:latin typeface="Libre Baskerville"/>
              </a:rPr>
              <a:t>Pros: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3204899" y="2204561"/>
            <a:ext cx="4054401" cy="1977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04519" lvl="1" indent="-302260">
              <a:lnSpc>
                <a:spcPts val="3919"/>
              </a:lnSpc>
              <a:buFont typeface="Arial"/>
              <a:buChar char="•"/>
            </a:pPr>
            <a:r>
              <a:rPr lang="en-US" sz="2800">
                <a:solidFill>
                  <a:srgbClr val="F6F2E5"/>
                </a:solidFill>
                <a:latin typeface="Libre Baskerville Bold"/>
              </a:rPr>
              <a:t>Hardest to get w/wo agent</a:t>
            </a:r>
          </a:p>
          <a:p>
            <a:pPr marL="604519" lvl="1" indent="-302260">
              <a:lnSpc>
                <a:spcPts val="3919"/>
              </a:lnSpc>
              <a:buFont typeface="Arial"/>
              <a:buChar char="•"/>
            </a:pPr>
            <a:r>
              <a:rPr lang="en-US" sz="2800">
                <a:solidFill>
                  <a:srgbClr val="F6F2E5"/>
                </a:solidFill>
                <a:latin typeface="Libre Baskerville Bold"/>
              </a:rPr>
              <a:t>Least control</a:t>
            </a:r>
          </a:p>
          <a:p>
            <a:pPr marL="604520" lvl="1" indent="-302260" algn="l">
              <a:lnSpc>
                <a:spcPts val="3919"/>
              </a:lnSpc>
              <a:buFont typeface="Arial"/>
              <a:buChar char="•"/>
            </a:pPr>
            <a:r>
              <a:rPr lang="en-US" sz="2799">
                <a:solidFill>
                  <a:srgbClr val="F6F2E5"/>
                </a:solidFill>
                <a:latin typeface="Libre Baskerville Bold"/>
              </a:rPr>
              <a:t>Low royalties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3204899" y="1185386"/>
            <a:ext cx="4054401" cy="619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4800"/>
              </a:lnSpc>
            </a:pPr>
            <a:r>
              <a:rPr lang="en-US" sz="4000">
                <a:solidFill>
                  <a:srgbClr val="CBC8BA"/>
                </a:solidFill>
                <a:latin typeface="Libre Baskerville"/>
              </a:rPr>
              <a:t>Cons:</a:t>
            </a:r>
          </a:p>
        </p:txBody>
      </p:sp>
      <p:sp>
        <p:nvSpPr>
          <p:cNvPr id="13" name="AutoShape 13"/>
          <p:cNvSpPr/>
          <p:nvPr/>
        </p:nvSpPr>
        <p:spPr>
          <a:xfrm>
            <a:off x="0" y="0"/>
            <a:ext cx="7474688" cy="10287000"/>
          </a:xfrm>
          <a:prstGeom prst="rect">
            <a:avLst/>
          </a:prstGeom>
          <a:solidFill>
            <a:srgbClr val="FFFFFF">
              <a:alpha val="49804"/>
            </a:srgbClr>
          </a:solidFill>
        </p:spPr>
      </p:sp>
    </p:spTree>
    <p:extLst>
      <p:ext uri="{BB962C8B-B14F-4D97-AF65-F5344CB8AC3E}">
        <p14:creationId xmlns:p14="http://schemas.microsoft.com/office/powerpoint/2010/main" val="3275201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4260272" y="6259272"/>
            <a:ext cx="3570528" cy="3570528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2147163" y="4492723"/>
            <a:ext cx="3574125" cy="357412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4737321" y="2368550"/>
            <a:ext cx="3550679" cy="355067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2471411" y="389334"/>
            <a:ext cx="3574125" cy="3574125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740183" y="800100"/>
            <a:ext cx="10350426" cy="11144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9100"/>
              </a:lnSpc>
            </a:pPr>
            <a:r>
              <a:rPr lang="en-US" sz="6500" dirty="0">
                <a:solidFill>
                  <a:srgbClr val="3B352E"/>
                </a:solidFill>
                <a:latin typeface="Libre Baskerville Bold"/>
              </a:rPr>
              <a:t>A little about me: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740183" y="2712966"/>
            <a:ext cx="10350426" cy="6997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20041" indent="-388620">
              <a:lnSpc>
                <a:spcPct val="150000"/>
              </a:lnSpc>
              <a:buFont typeface="Arial"/>
              <a:buChar char="•"/>
            </a:pPr>
            <a:r>
              <a:rPr lang="en-US" sz="4800" dirty="0">
                <a:solidFill>
                  <a:srgbClr val="3B352E"/>
                </a:solidFill>
                <a:latin typeface="Libre Baskerville Bold"/>
              </a:rPr>
              <a:t>Published in audio:</a:t>
            </a:r>
          </a:p>
          <a:p>
            <a:pPr marL="1074421" lvl="1" indent="-6858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800" dirty="0">
                <a:solidFill>
                  <a:srgbClr val="3B352E"/>
                </a:solidFill>
                <a:latin typeface="Libre Baskerville Bold"/>
              </a:rPr>
              <a:t>3 collections of short stories </a:t>
            </a:r>
          </a:p>
          <a:p>
            <a:pPr marL="1074421" lvl="1" indent="-6858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800" dirty="0">
                <a:solidFill>
                  <a:srgbClr val="3B352E"/>
                </a:solidFill>
                <a:latin typeface="Libre Baskerville Bold"/>
              </a:rPr>
              <a:t>1 illustrated children’s book</a:t>
            </a:r>
          </a:p>
          <a:p>
            <a:pPr marL="1074421" lvl="1" indent="-6858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800" dirty="0">
                <a:solidFill>
                  <a:srgbClr val="3B352E"/>
                </a:solidFill>
                <a:latin typeface="Libre Baskerville Bold"/>
              </a:rPr>
              <a:t>4 novels </a:t>
            </a:r>
          </a:p>
          <a:p>
            <a:pPr>
              <a:lnSpc>
                <a:spcPts val="5040"/>
              </a:lnSpc>
            </a:pPr>
            <a:endParaRPr lang="en-US" sz="4800" dirty="0">
              <a:solidFill>
                <a:srgbClr val="3B352E"/>
              </a:solidFill>
              <a:latin typeface="Libre Baskerville Bold"/>
            </a:endParaRPr>
          </a:p>
          <a:p>
            <a:pPr marL="685800" indent="-685800">
              <a:lnSpc>
                <a:spcPts val="5040"/>
              </a:lnSpc>
              <a:buFont typeface="Arial" panose="020B0604020202020204" pitchFamily="34" charset="0"/>
              <a:buChar char="•"/>
            </a:pPr>
            <a:r>
              <a:rPr lang="en-US" sz="4800" dirty="0">
                <a:solidFill>
                  <a:srgbClr val="3B352E"/>
                </a:solidFill>
                <a:latin typeface="Libre Baskerville Bold"/>
              </a:rPr>
              <a:t>Background in audio production</a:t>
            </a:r>
          </a:p>
          <a:p>
            <a:pPr>
              <a:lnSpc>
                <a:spcPts val="5040"/>
              </a:lnSpc>
            </a:pPr>
            <a:endParaRPr lang="en-US" sz="4800" dirty="0">
              <a:solidFill>
                <a:srgbClr val="3B352E"/>
              </a:solidFill>
              <a:latin typeface="Libre Baskerville Bold"/>
            </a:endParaRPr>
          </a:p>
        </p:txBody>
      </p:sp>
    </p:spTree>
    <p:extLst>
      <p:ext uri="{BB962C8B-B14F-4D97-AF65-F5344CB8AC3E}">
        <p14:creationId xmlns:p14="http://schemas.microsoft.com/office/powerpoint/2010/main" val="15466760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B35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802036" y="1052036"/>
            <a:ext cx="6378243" cy="1209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9800"/>
              </a:lnSpc>
            </a:pPr>
            <a:r>
              <a:rPr lang="en-US" sz="7000">
                <a:solidFill>
                  <a:srgbClr val="F6F2E5"/>
                </a:solidFill>
                <a:latin typeface="Libre Baskerville Bold"/>
              </a:rPr>
              <a:t>Assign rights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802036" y="5000625"/>
            <a:ext cx="6378243" cy="2454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9800"/>
              </a:lnSpc>
            </a:pPr>
            <a:r>
              <a:rPr lang="en-US" sz="7000">
                <a:solidFill>
                  <a:srgbClr val="F6F2E5"/>
                </a:solidFill>
                <a:latin typeface="Libre Baskerville Bold"/>
              </a:rPr>
              <a:t>Hire full service</a:t>
            </a:r>
          </a:p>
        </p:txBody>
      </p:sp>
      <p:sp>
        <p:nvSpPr>
          <p:cNvPr id="4" name="AutoShape 4"/>
          <p:cNvSpPr/>
          <p:nvPr/>
        </p:nvSpPr>
        <p:spPr>
          <a:xfrm>
            <a:off x="0" y="0"/>
            <a:ext cx="7290955" cy="10287000"/>
          </a:xfrm>
          <a:prstGeom prst="rect">
            <a:avLst/>
          </a:prstGeom>
          <a:solidFill>
            <a:srgbClr val="FFFFFF">
              <a:alpha val="2745"/>
            </a:srgbClr>
          </a:solidFill>
        </p:spPr>
      </p:sp>
      <p:sp>
        <p:nvSpPr>
          <p:cNvPr id="5" name="TextBox 5"/>
          <p:cNvSpPr txBox="1"/>
          <p:nvPr/>
        </p:nvSpPr>
        <p:spPr>
          <a:xfrm>
            <a:off x="8305800" y="2214086"/>
            <a:ext cx="4054401" cy="18992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82930" lvl="1" indent="-291465">
              <a:lnSpc>
                <a:spcPts val="3779"/>
              </a:lnSpc>
              <a:buFont typeface="Arial"/>
              <a:buChar char="•"/>
            </a:pPr>
            <a:r>
              <a:rPr lang="en-US" sz="2700">
                <a:solidFill>
                  <a:srgbClr val="F6F2E5"/>
                </a:solidFill>
                <a:latin typeface="Libre Baskerville Bold"/>
              </a:rPr>
              <a:t>Least involvement</a:t>
            </a:r>
          </a:p>
          <a:p>
            <a:pPr marL="582930" lvl="1" indent="-291465">
              <a:lnSpc>
                <a:spcPts val="3779"/>
              </a:lnSpc>
              <a:buFont typeface="Arial"/>
              <a:buChar char="•"/>
            </a:pPr>
            <a:r>
              <a:rPr lang="en-US" sz="2700">
                <a:solidFill>
                  <a:srgbClr val="F6F2E5"/>
                </a:solidFill>
                <a:latin typeface="Libre Baskerville Bold"/>
              </a:rPr>
              <a:t>No upfront $</a:t>
            </a:r>
          </a:p>
          <a:p>
            <a:pPr marL="582930" lvl="1" indent="-291465">
              <a:lnSpc>
                <a:spcPts val="3779"/>
              </a:lnSpc>
              <a:buFont typeface="Arial"/>
              <a:buChar char="•"/>
            </a:pPr>
            <a:r>
              <a:rPr lang="en-US" sz="2700">
                <a:solidFill>
                  <a:srgbClr val="F6F2E5"/>
                </a:solidFill>
                <a:latin typeface="Libre Baskerville Bold"/>
              </a:rPr>
              <a:t>Professional</a:t>
            </a:r>
          </a:p>
          <a:p>
            <a:pPr marL="582930" lvl="1" indent="-291465" algn="l">
              <a:lnSpc>
                <a:spcPts val="3779"/>
              </a:lnSpc>
              <a:buFont typeface="Arial"/>
              <a:buChar char="•"/>
            </a:pPr>
            <a:r>
              <a:rPr lang="en-US" sz="2700">
                <a:solidFill>
                  <a:srgbClr val="F6F2E5"/>
                </a:solidFill>
                <a:latin typeface="Libre Baskerville Bold"/>
              </a:rPr>
              <a:t>Prestige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8305800" y="1185386"/>
            <a:ext cx="4054401" cy="619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4800"/>
              </a:lnSpc>
            </a:pPr>
            <a:r>
              <a:rPr lang="en-US" sz="4000">
                <a:solidFill>
                  <a:srgbClr val="CBC8BA"/>
                </a:solidFill>
                <a:latin typeface="Libre Baskerville"/>
              </a:rPr>
              <a:t>Pros: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8305800" y="6786693"/>
            <a:ext cx="4054401" cy="1479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04519" lvl="1" indent="-302260">
              <a:lnSpc>
                <a:spcPts val="3919"/>
              </a:lnSpc>
              <a:buFont typeface="Arial"/>
              <a:buChar char="•"/>
            </a:pPr>
            <a:r>
              <a:rPr lang="en-US" sz="2800">
                <a:solidFill>
                  <a:srgbClr val="F6F2E5"/>
                </a:solidFill>
                <a:latin typeface="Libre Baskerville Bold"/>
              </a:rPr>
              <a:t>Less work</a:t>
            </a:r>
          </a:p>
          <a:p>
            <a:pPr marL="604519" lvl="1" indent="-302260">
              <a:lnSpc>
                <a:spcPts val="3919"/>
              </a:lnSpc>
              <a:buFont typeface="Arial"/>
              <a:buChar char="•"/>
            </a:pPr>
            <a:r>
              <a:rPr lang="en-US" sz="2799">
                <a:solidFill>
                  <a:srgbClr val="F6F2E5"/>
                </a:solidFill>
                <a:latin typeface="Libre Baskerville Bold"/>
              </a:rPr>
              <a:t>More control</a:t>
            </a:r>
          </a:p>
          <a:p>
            <a:pPr marL="604520" lvl="1" indent="-302260" algn="l">
              <a:lnSpc>
                <a:spcPts val="3919"/>
              </a:lnSpc>
              <a:buFont typeface="Arial"/>
              <a:buChar char="•"/>
            </a:pPr>
            <a:r>
              <a:rPr lang="en-US" sz="2799">
                <a:solidFill>
                  <a:srgbClr val="F6F2E5"/>
                </a:solidFill>
                <a:latin typeface="Libre Baskerville Bold"/>
              </a:rPr>
              <a:t>Professional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8305800" y="5957252"/>
            <a:ext cx="4054401" cy="619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4800"/>
              </a:lnSpc>
            </a:pPr>
            <a:r>
              <a:rPr lang="en-US" sz="4000">
                <a:solidFill>
                  <a:srgbClr val="CBC8BA"/>
                </a:solidFill>
                <a:latin typeface="Libre Baskerville"/>
              </a:rPr>
              <a:t>Pros: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3204899" y="2204561"/>
            <a:ext cx="4054401" cy="1977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04519" lvl="1" indent="-302260">
              <a:lnSpc>
                <a:spcPts val="3919"/>
              </a:lnSpc>
              <a:buFont typeface="Arial"/>
              <a:buChar char="•"/>
            </a:pPr>
            <a:r>
              <a:rPr lang="en-US" sz="2800">
                <a:solidFill>
                  <a:srgbClr val="F6F2E5"/>
                </a:solidFill>
                <a:latin typeface="Libre Baskerville Bold"/>
              </a:rPr>
              <a:t>Hardest to get w/wo agent</a:t>
            </a:r>
          </a:p>
          <a:p>
            <a:pPr marL="604519" lvl="1" indent="-302260">
              <a:lnSpc>
                <a:spcPts val="3919"/>
              </a:lnSpc>
              <a:buFont typeface="Arial"/>
              <a:buChar char="•"/>
            </a:pPr>
            <a:r>
              <a:rPr lang="en-US" sz="2800">
                <a:solidFill>
                  <a:srgbClr val="F6F2E5"/>
                </a:solidFill>
                <a:latin typeface="Libre Baskerville Bold"/>
              </a:rPr>
              <a:t>Least control</a:t>
            </a:r>
          </a:p>
          <a:p>
            <a:pPr marL="604520" lvl="1" indent="-302260" algn="l">
              <a:lnSpc>
                <a:spcPts val="3919"/>
              </a:lnSpc>
              <a:buFont typeface="Arial"/>
              <a:buChar char="•"/>
            </a:pPr>
            <a:r>
              <a:rPr lang="en-US" sz="2799">
                <a:solidFill>
                  <a:srgbClr val="F6F2E5"/>
                </a:solidFill>
                <a:latin typeface="Libre Baskerville Bold"/>
              </a:rPr>
              <a:t>Low royalties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3204899" y="1185386"/>
            <a:ext cx="4054401" cy="619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4800"/>
              </a:lnSpc>
            </a:pPr>
            <a:r>
              <a:rPr lang="en-US" sz="4000">
                <a:solidFill>
                  <a:srgbClr val="CBC8BA"/>
                </a:solidFill>
                <a:latin typeface="Libre Baskerville"/>
              </a:rPr>
              <a:t>Cons: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3309513" y="6786693"/>
            <a:ext cx="4054401" cy="4838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04520" lvl="1" indent="-302260" algn="l">
              <a:lnSpc>
                <a:spcPts val="3919"/>
              </a:lnSpc>
              <a:buFont typeface="Arial"/>
              <a:buChar char="•"/>
            </a:pPr>
            <a:r>
              <a:rPr lang="en-US" sz="2800">
                <a:solidFill>
                  <a:srgbClr val="F6F2E5"/>
                </a:solidFill>
                <a:latin typeface="Libre Baskerville Bold"/>
              </a:rPr>
              <a:t>Most expensive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3204899" y="5957252"/>
            <a:ext cx="4054401" cy="619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4800"/>
              </a:lnSpc>
            </a:pPr>
            <a:r>
              <a:rPr lang="en-US" sz="4000">
                <a:solidFill>
                  <a:srgbClr val="CBC8BA"/>
                </a:solidFill>
                <a:latin typeface="Libre Baskerville"/>
              </a:rPr>
              <a:t>Cons:</a:t>
            </a:r>
          </a:p>
        </p:txBody>
      </p:sp>
      <p:sp>
        <p:nvSpPr>
          <p:cNvPr id="13" name="AutoShape 13"/>
          <p:cNvSpPr/>
          <p:nvPr/>
        </p:nvSpPr>
        <p:spPr>
          <a:xfrm>
            <a:off x="0" y="0"/>
            <a:ext cx="7474688" cy="10287000"/>
          </a:xfrm>
          <a:prstGeom prst="rect">
            <a:avLst/>
          </a:prstGeom>
          <a:solidFill>
            <a:srgbClr val="FFFFFF">
              <a:alpha val="49804"/>
            </a:srgbClr>
          </a:solidFill>
        </p:spPr>
      </p:sp>
    </p:spTree>
    <p:extLst>
      <p:ext uri="{BB962C8B-B14F-4D97-AF65-F5344CB8AC3E}">
        <p14:creationId xmlns:p14="http://schemas.microsoft.com/office/powerpoint/2010/main" val="231065232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411928" y="3101553"/>
            <a:ext cx="5814018" cy="11137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80"/>
              </a:lnSpc>
              <a:spcBef>
                <a:spcPct val="0"/>
              </a:spcBef>
            </a:pPr>
            <a:r>
              <a:rPr lang="en-US" sz="3200">
                <a:solidFill>
                  <a:srgbClr val="3B352E"/>
                </a:solidFill>
                <a:latin typeface="Libre Baskerville Bold"/>
              </a:rPr>
              <a:t>Assign rights to an audiobook publisher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3122822" y="1207693"/>
            <a:ext cx="12042356" cy="9582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839"/>
              </a:lnSpc>
            </a:pPr>
            <a:r>
              <a:rPr lang="en-US" sz="5600">
                <a:solidFill>
                  <a:srgbClr val="3B352E"/>
                </a:solidFill>
                <a:latin typeface="Libre Baskerville Bold"/>
              </a:rPr>
              <a:t>4 Routes to Market</a:t>
            </a: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028700" y="3130399"/>
            <a:ext cx="933083" cy="933083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9144000" y="3158703"/>
            <a:ext cx="904780" cy="90478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00357" y="6018858"/>
            <a:ext cx="789768" cy="899322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10527228" y="3101553"/>
            <a:ext cx="6500704" cy="11137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80"/>
              </a:lnSpc>
              <a:spcBef>
                <a:spcPct val="0"/>
              </a:spcBef>
            </a:pPr>
            <a:r>
              <a:rPr lang="en-US" sz="3200" dirty="0">
                <a:solidFill>
                  <a:srgbClr val="3B352E"/>
                </a:solidFill>
                <a:latin typeface="Libre Baskerville Bold"/>
              </a:rPr>
              <a:t>Hire full-service audio production company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2411928" y="6196104"/>
            <a:ext cx="6500704" cy="5448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80"/>
              </a:lnSpc>
              <a:spcBef>
                <a:spcPct val="0"/>
              </a:spcBef>
            </a:pPr>
            <a:r>
              <a:rPr lang="en-US" sz="3200" dirty="0">
                <a:solidFill>
                  <a:srgbClr val="3B352E"/>
                </a:solidFill>
                <a:latin typeface="Libre Baskerville Bold"/>
              </a:rPr>
              <a:t>Author DIY</a:t>
            </a:r>
          </a:p>
        </p:txBody>
      </p:sp>
    </p:spTree>
    <p:extLst>
      <p:ext uri="{BB962C8B-B14F-4D97-AF65-F5344CB8AC3E}">
        <p14:creationId xmlns:p14="http://schemas.microsoft.com/office/powerpoint/2010/main" val="2088207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6254156" cy="10287000"/>
          </a:xfrm>
          <a:prstGeom prst="rect">
            <a:avLst/>
          </a:prstGeom>
          <a:solidFill>
            <a:srgbClr val="3B352E"/>
          </a:solidFill>
        </p:spPr>
      </p:sp>
      <p:sp>
        <p:nvSpPr>
          <p:cNvPr id="3" name="TextBox 3"/>
          <p:cNvSpPr txBox="1"/>
          <p:nvPr/>
        </p:nvSpPr>
        <p:spPr>
          <a:xfrm>
            <a:off x="1028700" y="923925"/>
            <a:ext cx="5225456" cy="9582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7839"/>
              </a:lnSpc>
            </a:pPr>
            <a:r>
              <a:rPr lang="en-US" sz="5600">
                <a:solidFill>
                  <a:srgbClr val="F6F2E5"/>
                </a:solidFill>
                <a:latin typeface="Libre Baskerville Bold"/>
              </a:rPr>
              <a:t>Author DIY: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6998898" y="971550"/>
            <a:ext cx="4070161" cy="4838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19"/>
              </a:lnSpc>
              <a:spcBef>
                <a:spcPct val="0"/>
              </a:spcBef>
            </a:pPr>
            <a:r>
              <a:rPr lang="en-US" sz="2800">
                <a:solidFill>
                  <a:srgbClr val="3B352E"/>
                </a:solidFill>
                <a:latin typeface="Libre Baskerville Bold"/>
              </a:rPr>
              <a:t>Pros: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6919961" y="1822751"/>
            <a:ext cx="5162635" cy="1479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04519" lvl="1" indent="-302260">
              <a:lnSpc>
                <a:spcPts val="3919"/>
              </a:lnSpc>
              <a:buFont typeface="Arial"/>
              <a:buChar char="•"/>
            </a:pPr>
            <a:r>
              <a:rPr lang="en-US" sz="2800">
                <a:solidFill>
                  <a:srgbClr val="3B352E"/>
                </a:solidFill>
                <a:latin typeface="Libre Baskerville Bold"/>
              </a:rPr>
              <a:t>Cheapest option </a:t>
            </a:r>
          </a:p>
          <a:p>
            <a:pPr marL="604519" lvl="1" indent="-302260">
              <a:lnSpc>
                <a:spcPts val="3919"/>
              </a:lnSpc>
              <a:buFont typeface="Arial"/>
              <a:buChar char="•"/>
            </a:pPr>
            <a:r>
              <a:rPr lang="en-US" sz="2799">
                <a:solidFill>
                  <a:srgbClr val="3B352E"/>
                </a:solidFill>
                <a:latin typeface="Libre Baskerville Bold"/>
              </a:rPr>
              <a:t>Free DIY resources </a:t>
            </a:r>
          </a:p>
          <a:p>
            <a:pPr marL="604520" lvl="1" indent="-302260" algn="l">
              <a:lnSpc>
                <a:spcPts val="3919"/>
              </a:lnSpc>
              <a:buFont typeface="Arial"/>
              <a:buChar char="•"/>
            </a:pPr>
            <a:r>
              <a:rPr lang="en-US" sz="2799">
                <a:solidFill>
                  <a:srgbClr val="3B352E"/>
                </a:solidFill>
                <a:latin typeface="Libre Baskerville Bold"/>
              </a:rPr>
              <a:t>Complete control </a:t>
            </a:r>
          </a:p>
        </p:txBody>
      </p:sp>
    </p:spTree>
    <p:extLst>
      <p:ext uri="{BB962C8B-B14F-4D97-AF65-F5344CB8AC3E}">
        <p14:creationId xmlns:p14="http://schemas.microsoft.com/office/powerpoint/2010/main" val="161766926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6254156" cy="10287000"/>
          </a:xfrm>
          <a:prstGeom prst="rect">
            <a:avLst/>
          </a:prstGeom>
          <a:solidFill>
            <a:srgbClr val="3B352E"/>
          </a:solidFill>
        </p:spPr>
      </p:sp>
      <p:sp>
        <p:nvSpPr>
          <p:cNvPr id="3" name="TextBox 3"/>
          <p:cNvSpPr txBox="1"/>
          <p:nvPr/>
        </p:nvSpPr>
        <p:spPr>
          <a:xfrm>
            <a:off x="1028700" y="923925"/>
            <a:ext cx="5225456" cy="9582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7839"/>
              </a:lnSpc>
            </a:pPr>
            <a:r>
              <a:rPr lang="en-US" sz="5600">
                <a:solidFill>
                  <a:srgbClr val="F6F2E5"/>
                </a:solidFill>
                <a:latin typeface="Libre Baskerville Bold"/>
              </a:rPr>
              <a:t>Author DIY: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6998898" y="971550"/>
            <a:ext cx="4070161" cy="4838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19"/>
              </a:lnSpc>
              <a:spcBef>
                <a:spcPct val="0"/>
              </a:spcBef>
            </a:pPr>
            <a:r>
              <a:rPr lang="en-US" sz="2800">
                <a:solidFill>
                  <a:srgbClr val="3B352E"/>
                </a:solidFill>
                <a:latin typeface="Libre Baskerville Bold"/>
              </a:rPr>
              <a:t>Pros: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1892096" y="971550"/>
            <a:ext cx="4346972" cy="4838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19"/>
              </a:lnSpc>
            </a:pPr>
            <a:r>
              <a:rPr lang="en-US" sz="2799">
                <a:solidFill>
                  <a:srgbClr val="000000"/>
                </a:solidFill>
                <a:latin typeface="Libre Baskerville Bold"/>
              </a:rPr>
              <a:t>Cons: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6919961" y="1822751"/>
            <a:ext cx="5162635" cy="1479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04519" lvl="1" indent="-302260">
              <a:lnSpc>
                <a:spcPts val="3919"/>
              </a:lnSpc>
              <a:buFont typeface="Arial"/>
              <a:buChar char="•"/>
            </a:pPr>
            <a:r>
              <a:rPr lang="en-US" sz="2800">
                <a:solidFill>
                  <a:srgbClr val="3B352E"/>
                </a:solidFill>
                <a:latin typeface="Libre Baskerville Bold"/>
              </a:rPr>
              <a:t>Cheapest option </a:t>
            </a:r>
          </a:p>
          <a:p>
            <a:pPr marL="604519" lvl="1" indent="-302260">
              <a:lnSpc>
                <a:spcPts val="3919"/>
              </a:lnSpc>
              <a:buFont typeface="Arial"/>
              <a:buChar char="•"/>
            </a:pPr>
            <a:r>
              <a:rPr lang="en-US" sz="2799">
                <a:solidFill>
                  <a:srgbClr val="3B352E"/>
                </a:solidFill>
                <a:latin typeface="Libre Baskerville Bold"/>
              </a:rPr>
              <a:t>Free DIY resources </a:t>
            </a:r>
          </a:p>
          <a:p>
            <a:pPr marL="604520" lvl="1" indent="-302260" algn="l">
              <a:lnSpc>
                <a:spcPts val="3919"/>
              </a:lnSpc>
              <a:buFont typeface="Arial"/>
              <a:buChar char="•"/>
            </a:pPr>
            <a:r>
              <a:rPr lang="en-US" sz="2799">
                <a:solidFill>
                  <a:srgbClr val="3B352E"/>
                </a:solidFill>
                <a:latin typeface="Libre Baskerville Bold"/>
              </a:rPr>
              <a:t>Complete control 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2082596" y="1822751"/>
            <a:ext cx="5836652" cy="1977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04519" lvl="1" indent="-302260">
              <a:lnSpc>
                <a:spcPts val="3919"/>
              </a:lnSpc>
              <a:buFont typeface="Arial"/>
              <a:buChar char="•"/>
            </a:pPr>
            <a:r>
              <a:rPr lang="en-US" sz="2799">
                <a:solidFill>
                  <a:srgbClr val="3B352E"/>
                </a:solidFill>
                <a:latin typeface="Libre Baskerville Bold"/>
              </a:rPr>
              <a:t>Readers prefer professional narrator</a:t>
            </a:r>
          </a:p>
          <a:p>
            <a:pPr marL="604519" lvl="1" indent="-302260">
              <a:lnSpc>
                <a:spcPts val="3919"/>
              </a:lnSpc>
              <a:buFont typeface="Arial"/>
              <a:buChar char="•"/>
            </a:pPr>
            <a:r>
              <a:rPr lang="en-US" sz="2799">
                <a:solidFill>
                  <a:srgbClr val="3B352E"/>
                </a:solidFill>
                <a:latin typeface="Libre Baskerville Bold"/>
              </a:rPr>
              <a:t>Learning curve tech</a:t>
            </a:r>
          </a:p>
          <a:p>
            <a:pPr marL="604520" lvl="1" indent="-302260" algn="l">
              <a:lnSpc>
                <a:spcPts val="3919"/>
              </a:lnSpc>
              <a:buFont typeface="Arial"/>
              <a:buChar char="•"/>
            </a:pPr>
            <a:r>
              <a:rPr lang="en-US" sz="2799">
                <a:solidFill>
                  <a:srgbClr val="3B352E"/>
                </a:solidFill>
                <a:latin typeface="Libre Baskerville Bold"/>
              </a:rPr>
              <a:t>Time 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411928" y="3101553"/>
            <a:ext cx="5814018" cy="11137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80"/>
              </a:lnSpc>
              <a:spcBef>
                <a:spcPct val="0"/>
              </a:spcBef>
            </a:pPr>
            <a:r>
              <a:rPr lang="en-US" sz="3200">
                <a:solidFill>
                  <a:srgbClr val="3B352E"/>
                </a:solidFill>
                <a:latin typeface="Libre Baskerville Bold"/>
              </a:rPr>
              <a:t>Assign rights to an audiobook publisher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3122822" y="1207693"/>
            <a:ext cx="12042356" cy="9582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839"/>
              </a:lnSpc>
            </a:pPr>
            <a:r>
              <a:rPr lang="en-US" sz="5600">
                <a:solidFill>
                  <a:srgbClr val="3B352E"/>
                </a:solidFill>
                <a:latin typeface="Libre Baskerville Bold"/>
              </a:rPr>
              <a:t>4 Routes to Market</a:t>
            </a: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028700" y="3130399"/>
            <a:ext cx="933083" cy="933083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9144000" y="3158703"/>
            <a:ext cx="904780" cy="90478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9144000" y="6018858"/>
            <a:ext cx="904780" cy="90478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100357" y="6018858"/>
            <a:ext cx="789768" cy="899322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10527228" y="3101553"/>
            <a:ext cx="6500704" cy="11137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80"/>
              </a:lnSpc>
              <a:spcBef>
                <a:spcPct val="0"/>
              </a:spcBef>
            </a:pPr>
            <a:r>
              <a:rPr lang="en-US" sz="3200" dirty="0">
                <a:solidFill>
                  <a:srgbClr val="3B352E"/>
                </a:solidFill>
                <a:latin typeface="Libre Baskerville Bold"/>
              </a:rPr>
              <a:t>Hire full-service audio production company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0527228" y="5911624"/>
            <a:ext cx="6500704" cy="11137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80"/>
              </a:lnSpc>
              <a:spcBef>
                <a:spcPct val="0"/>
              </a:spcBef>
            </a:pPr>
            <a:r>
              <a:rPr lang="en-US" sz="3200" dirty="0">
                <a:solidFill>
                  <a:srgbClr val="3B352E"/>
                </a:solidFill>
                <a:latin typeface="Libre Baskerville Bold"/>
              </a:rPr>
              <a:t>Author produces, outsources all/some tasks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2411928" y="6196104"/>
            <a:ext cx="6500704" cy="5448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80"/>
              </a:lnSpc>
              <a:spcBef>
                <a:spcPct val="0"/>
              </a:spcBef>
            </a:pPr>
            <a:r>
              <a:rPr lang="en-US" sz="3200" dirty="0">
                <a:solidFill>
                  <a:srgbClr val="3B352E"/>
                </a:solidFill>
                <a:latin typeface="Libre Baskerville Bold"/>
              </a:rPr>
              <a:t>Author DIY</a:t>
            </a:r>
          </a:p>
        </p:txBody>
      </p:sp>
    </p:spTree>
    <p:extLst>
      <p:ext uri="{BB962C8B-B14F-4D97-AF65-F5344CB8AC3E}">
        <p14:creationId xmlns:p14="http://schemas.microsoft.com/office/powerpoint/2010/main" val="3298647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6254156" cy="10287000"/>
          </a:xfrm>
          <a:prstGeom prst="rect">
            <a:avLst/>
          </a:prstGeom>
          <a:solidFill>
            <a:srgbClr val="3B352E"/>
          </a:solidFill>
        </p:spPr>
      </p:sp>
      <p:sp>
        <p:nvSpPr>
          <p:cNvPr id="3" name="TextBox 3"/>
          <p:cNvSpPr txBox="1"/>
          <p:nvPr/>
        </p:nvSpPr>
        <p:spPr>
          <a:xfrm>
            <a:off x="1028700" y="923925"/>
            <a:ext cx="5225456" cy="9582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7839"/>
              </a:lnSpc>
            </a:pPr>
            <a:r>
              <a:rPr lang="en-US" sz="5600">
                <a:solidFill>
                  <a:srgbClr val="F6F2E5"/>
                </a:solidFill>
                <a:latin typeface="Libre Baskerville Bold"/>
              </a:rPr>
              <a:t>Author DIY: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6998898" y="971550"/>
            <a:ext cx="4070161" cy="4838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19"/>
              </a:lnSpc>
              <a:spcBef>
                <a:spcPct val="0"/>
              </a:spcBef>
            </a:pPr>
            <a:r>
              <a:rPr lang="en-US" sz="2800">
                <a:solidFill>
                  <a:srgbClr val="3B352E"/>
                </a:solidFill>
                <a:latin typeface="Libre Baskerville Bold"/>
              </a:rPr>
              <a:t>Pros: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6998898" y="5513070"/>
            <a:ext cx="4893198" cy="29730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04519" lvl="1" indent="-302260">
              <a:lnSpc>
                <a:spcPts val="3919"/>
              </a:lnSpc>
              <a:buFont typeface="Arial"/>
              <a:buChar char="•"/>
            </a:pPr>
            <a:r>
              <a:rPr lang="en-US" sz="2800">
                <a:solidFill>
                  <a:srgbClr val="3B352E"/>
                </a:solidFill>
                <a:latin typeface="Libre Baskerville Bold"/>
              </a:rPr>
              <a:t>Cheaper than full service</a:t>
            </a:r>
          </a:p>
          <a:p>
            <a:pPr marL="604519" lvl="1" indent="-302260">
              <a:lnSpc>
                <a:spcPts val="3919"/>
              </a:lnSpc>
              <a:buFont typeface="Arial"/>
              <a:buChar char="•"/>
            </a:pPr>
            <a:r>
              <a:rPr lang="en-US" sz="2799">
                <a:solidFill>
                  <a:srgbClr val="3B352E"/>
                </a:solidFill>
                <a:latin typeface="Libre Baskerville Bold"/>
              </a:rPr>
              <a:t>Others do tech stuff</a:t>
            </a:r>
            <a:r>
              <a:rPr lang="en-US" sz="2800">
                <a:solidFill>
                  <a:srgbClr val="3B352E"/>
                </a:solidFill>
                <a:latin typeface="Libre Baskerville Bold"/>
              </a:rPr>
              <a:t> </a:t>
            </a:r>
            <a:r>
              <a:rPr lang="en-US" sz="2799">
                <a:solidFill>
                  <a:srgbClr val="3B352E"/>
                </a:solidFill>
                <a:latin typeface="Libre Baskerville Bold"/>
              </a:rPr>
              <a:t> </a:t>
            </a:r>
          </a:p>
          <a:p>
            <a:pPr marL="604519" lvl="1" indent="-302260">
              <a:lnSpc>
                <a:spcPts val="3919"/>
              </a:lnSpc>
              <a:buFont typeface="Arial"/>
              <a:buChar char="•"/>
            </a:pPr>
            <a:r>
              <a:rPr lang="en-US" sz="2799">
                <a:solidFill>
                  <a:srgbClr val="3B352E"/>
                </a:solidFill>
                <a:latin typeface="Libre Baskerville Bold"/>
              </a:rPr>
              <a:t>Professional voice </a:t>
            </a:r>
          </a:p>
          <a:p>
            <a:pPr marL="604519" lvl="1" indent="-302260">
              <a:lnSpc>
                <a:spcPts val="3919"/>
              </a:lnSpc>
              <a:buFont typeface="Arial"/>
              <a:buChar char="•"/>
            </a:pPr>
            <a:r>
              <a:rPr lang="en-US" sz="2799">
                <a:solidFill>
                  <a:srgbClr val="3B352E"/>
                </a:solidFill>
                <a:latin typeface="Libre Baskerville Bold"/>
              </a:rPr>
              <a:t>Considerable control</a:t>
            </a:r>
          </a:p>
          <a:p>
            <a:pPr algn="l">
              <a:lnSpc>
                <a:spcPts val="3919"/>
              </a:lnSpc>
            </a:pPr>
            <a:endParaRPr lang="en-US" sz="2799">
              <a:solidFill>
                <a:srgbClr val="3B352E"/>
              </a:solidFill>
              <a:latin typeface="Libre Baskerville Bold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1892096" y="971550"/>
            <a:ext cx="4346972" cy="4838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19"/>
              </a:lnSpc>
            </a:pPr>
            <a:r>
              <a:rPr lang="en-US" sz="2799">
                <a:solidFill>
                  <a:srgbClr val="000000"/>
                </a:solidFill>
                <a:latin typeface="Libre Baskerville Bold"/>
              </a:rPr>
              <a:t>Cons: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765872" y="4540885"/>
            <a:ext cx="5225456" cy="19538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7839"/>
              </a:lnSpc>
            </a:pPr>
            <a:r>
              <a:rPr lang="en-US" sz="5600">
                <a:solidFill>
                  <a:srgbClr val="F6F2E5"/>
                </a:solidFill>
                <a:latin typeface="Libre Baskerville Bold"/>
              </a:rPr>
              <a:t>Author outsources: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6998898" y="4872990"/>
            <a:ext cx="4070161" cy="4838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19"/>
              </a:lnSpc>
              <a:spcBef>
                <a:spcPct val="0"/>
              </a:spcBef>
            </a:pPr>
            <a:r>
              <a:rPr lang="en-US" sz="2800">
                <a:solidFill>
                  <a:srgbClr val="3B352E"/>
                </a:solidFill>
                <a:latin typeface="Libre Baskerville Bold"/>
              </a:rPr>
              <a:t>Pros: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6919961" y="1822751"/>
            <a:ext cx="5162635" cy="1479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04519" lvl="1" indent="-302260">
              <a:lnSpc>
                <a:spcPts val="3919"/>
              </a:lnSpc>
              <a:buFont typeface="Arial"/>
              <a:buChar char="•"/>
            </a:pPr>
            <a:r>
              <a:rPr lang="en-US" sz="2800">
                <a:solidFill>
                  <a:srgbClr val="3B352E"/>
                </a:solidFill>
                <a:latin typeface="Libre Baskerville Bold"/>
              </a:rPr>
              <a:t>Cheapest option </a:t>
            </a:r>
          </a:p>
          <a:p>
            <a:pPr marL="604519" lvl="1" indent="-302260">
              <a:lnSpc>
                <a:spcPts val="3919"/>
              </a:lnSpc>
              <a:buFont typeface="Arial"/>
              <a:buChar char="•"/>
            </a:pPr>
            <a:r>
              <a:rPr lang="en-US" sz="2799">
                <a:solidFill>
                  <a:srgbClr val="3B352E"/>
                </a:solidFill>
                <a:latin typeface="Libre Baskerville Bold"/>
              </a:rPr>
              <a:t>Free DIY resources </a:t>
            </a:r>
          </a:p>
          <a:p>
            <a:pPr marL="604520" lvl="1" indent="-302260" algn="l">
              <a:lnSpc>
                <a:spcPts val="3919"/>
              </a:lnSpc>
              <a:buFont typeface="Arial"/>
              <a:buChar char="•"/>
            </a:pPr>
            <a:r>
              <a:rPr lang="en-US" sz="2799">
                <a:solidFill>
                  <a:srgbClr val="3B352E"/>
                </a:solidFill>
                <a:latin typeface="Libre Baskerville Bold"/>
              </a:rPr>
              <a:t>Complete control 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2082596" y="1822751"/>
            <a:ext cx="5836652" cy="1977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04519" lvl="1" indent="-302260">
              <a:lnSpc>
                <a:spcPts val="3919"/>
              </a:lnSpc>
              <a:buFont typeface="Arial"/>
              <a:buChar char="•"/>
            </a:pPr>
            <a:r>
              <a:rPr lang="en-US" sz="2799">
                <a:solidFill>
                  <a:srgbClr val="3B352E"/>
                </a:solidFill>
                <a:latin typeface="Libre Baskerville Bold"/>
              </a:rPr>
              <a:t>Readers prefer professional narrator</a:t>
            </a:r>
          </a:p>
          <a:p>
            <a:pPr marL="604519" lvl="1" indent="-302260">
              <a:lnSpc>
                <a:spcPts val="3919"/>
              </a:lnSpc>
              <a:buFont typeface="Arial"/>
              <a:buChar char="•"/>
            </a:pPr>
            <a:r>
              <a:rPr lang="en-US" sz="2799">
                <a:solidFill>
                  <a:srgbClr val="3B352E"/>
                </a:solidFill>
                <a:latin typeface="Libre Baskerville Bold"/>
              </a:rPr>
              <a:t>Learning curve tech</a:t>
            </a:r>
          </a:p>
          <a:p>
            <a:pPr marL="604520" lvl="1" indent="-302260" algn="l">
              <a:lnSpc>
                <a:spcPts val="3919"/>
              </a:lnSpc>
              <a:buFont typeface="Arial"/>
              <a:buChar char="•"/>
            </a:pPr>
            <a:r>
              <a:rPr lang="en-US" sz="2799">
                <a:solidFill>
                  <a:srgbClr val="3B352E"/>
                </a:solidFill>
                <a:latin typeface="Libre Baskerville Bold"/>
              </a:rPr>
              <a:t>Time </a:t>
            </a:r>
          </a:p>
        </p:txBody>
      </p:sp>
    </p:spTree>
    <p:extLst>
      <p:ext uri="{BB962C8B-B14F-4D97-AF65-F5344CB8AC3E}">
        <p14:creationId xmlns:p14="http://schemas.microsoft.com/office/powerpoint/2010/main" val="90269997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6254156" cy="10287000"/>
          </a:xfrm>
          <a:prstGeom prst="rect">
            <a:avLst/>
          </a:prstGeom>
          <a:solidFill>
            <a:srgbClr val="3B352E"/>
          </a:solidFill>
        </p:spPr>
      </p:sp>
      <p:sp>
        <p:nvSpPr>
          <p:cNvPr id="3" name="TextBox 3"/>
          <p:cNvSpPr txBox="1"/>
          <p:nvPr/>
        </p:nvSpPr>
        <p:spPr>
          <a:xfrm>
            <a:off x="1028700" y="923925"/>
            <a:ext cx="5225456" cy="9582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7839"/>
              </a:lnSpc>
            </a:pPr>
            <a:r>
              <a:rPr lang="en-US" sz="5600">
                <a:solidFill>
                  <a:srgbClr val="F6F2E5"/>
                </a:solidFill>
                <a:latin typeface="Libre Baskerville Bold"/>
              </a:rPr>
              <a:t>Author DIY: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6998898" y="971550"/>
            <a:ext cx="4070161" cy="4838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19"/>
              </a:lnSpc>
              <a:spcBef>
                <a:spcPct val="0"/>
              </a:spcBef>
            </a:pPr>
            <a:r>
              <a:rPr lang="en-US" sz="2800">
                <a:solidFill>
                  <a:srgbClr val="3B352E"/>
                </a:solidFill>
                <a:latin typeface="Libre Baskerville Bold"/>
              </a:rPr>
              <a:t>Pros: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6998898" y="5513070"/>
            <a:ext cx="4893198" cy="29730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04519" lvl="1" indent="-302260">
              <a:lnSpc>
                <a:spcPts val="3919"/>
              </a:lnSpc>
              <a:buFont typeface="Arial"/>
              <a:buChar char="•"/>
            </a:pPr>
            <a:r>
              <a:rPr lang="en-US" sz="2800">
                <a:solidFill>
                  <a:srgbClr val="3B352E"/>
                </a:solidFill>
                <a:latin typeface="Libre Baskerville Bold"/>
              </a:rPr>
              <a:t>Cheaper than full service</a:t>
            </a:r>
          </a:p>
          <a:p>
            <a:pPr marL="604519" lvl="1" indent="-302260">
              <a:lnSpc>
                <a:spcPts val="3919"/>
              </a:lnSpc>
              <a:buFont typeface="Arial"/>
              <a:buChar char="•"/>
            </a:pPr>
            <a:r>
              <a:rPr lang="en-US" sz="2799">
                <a:solidFill>
                  <a:srgbClr val="3B352E"/>
                </a:solidFill>
                <a:latin typeface="Libre Baskerville Bold"/>
              </a:rPr>
              <a:t>Others do tech stuff</a:t>
            </a:r>
            <a:r>
              <a:rPr lang="en-US" sz="2800">
                <a:solidFill>
                  <a:srgbClr val="3B352E"/>
                </a:solidFill>
                <a:latin typeface="Libre Baskerville Bold"/>
              </a:rPr>
              <a:t> </a:t>
            </a:r>
            <a:r>
              <a:rPr lang="en-US" sz="2799">
                <a:solidFill>
                  <a:srgbClr val="3B352E"/>
                </a:solidFill>
                <a:latin typeface="Libre Baskerville Bold"/>
              </a:rPr>
              <a:t> </a:t>
            </a:r>
          </a:p>
          <a:p>
            <a:pPr marL="604519" lvl="1" indent="-302260">
              <a:lnSpc>
                <a:spcPts val="3919"/>
              </a:lnSpc>
              <a:buFont typeface="Arial"/>
              <a:buChar char="•"/>
            </a:pPr>
            <a:r>
              <a:rPr lang="en-US" sz="2799">
                <a:solidFill>
                  <a:srgbClr val="3B352E"/>
                </a:solidFill>
                <a:latin typeface="Libre Baskerville Bold"/>
              </a:rPr>
              <a:t>Professional voice </a:t>
            </a:r>
          </a:p>
          <a:p>
            <a:pPr marL="604519" lvl="1" indent="-302260">
              <a:lnSpc>
                <a:spcPts val="3919"/>
              </a:lnSpc>
              <a:buFont typeface="Arial"/>
              <a:buChar char="•"/>
            </a:pPr>
            <a:r>
              <a:rPr lang="en-US" sz="2799">
                <a:solidFill>
                  <a:srgbClr val="3B352E"/>
                </a:solidFill>
                <a:latin typeface="Libre Baskerville Bold"/>
              </a:rPr>
              <a:t>Considerable control</a:t>
            </a:r>
          </a:p>
          <a:p>
            <a:pPr algn="l">
              <a:lnSpc>
                <a:spcPts val="3919"/>
              </a:lnSpc>
            </a:pPr>
            <a:endParaRPr lang="en-US" sz="2799">
              <a:solidFill>
                <a:srgbClr val="3B352E"/>
              </a:solidFill>
              <a:latin typeface="Libre Baskerville Bold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2082596" y="5477510"/>
            <a:ext cx="5836652" cy="1479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04519" lvl="1" indent="-302260">
              <a:lnSpc>
                <a:spcPts val="3919"/>
              </a:lnSpc>
              <a:buFont typeface="Arial"/>
              <a:buChar char="•"/>
            </a:pPr>
            <a:r>
              <a:rPr lang="en-US" sz="2799">
                <a:solidFill>
                  <a:srgbClr val="3B352E"/>
                </a:solidFill>
                <a:latin typeface="Libre Baskerville Bold"/>
              </a:rPr>
              <a:t>More expensive than DIY</a:t>
            </a:r>
          </a:p>
          <a:p>
            <a:pPr marL="604519" lvl="1" indent="-302260">
              <a:lnSpc>
                <a:spcPts val="3919"/>
              </a:lnSpc>
              <a:buFont typeface="Arial"/>
              <a:buChar char="•"/>
            </a:pPr>
            <a:r>
              <a:rPr lang="en-US" sz="2799">
                <a:solidFill>
                  <a:srgbClr val="3B352E"/>
                </a:solidFill>
                <a:latin typeface="Libre Baskerville Bold"/>
              </a:rPr>
              <a:t>Learning curve platform</a:t>
            </a:r>
          </a:p>
          <a:p>
            <a:pPr marL="604520" lvl="1" indent="-302260" algn="l">
              <a:lnSpc>
                <a:spcPts val="3919"/>
              </a:lnSpc>
              <a:buFont typeface="Arial"/>
              <a:buChar char="•"/>
            </a:pPr>
            <a:r>
              <a:rPr lang="en-US" sz="2799">
                <a:solidFill>
                  <a:srgbClr val="3B352E"/>
                </a:solidFill>
                <a:latin typeface="Libre Baskerville Bold"/>
              </a:rPr>
              <a:t>Time 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1892096" y="971550"/>
            <a:ext cx="4346972" cy="4838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19"/>
              </a:lnSpc>
            </a:pPr>
            <a:r>
              <a:rPr lang="en-US" sz="2799">
                <a:solidFill>
                  <a:srgbClr val="000000"/>
                </a:solidFill>
                <a:latin typeface="Libre Baskerville Bold"/>
              </a:rPr>
              <a:t>Cons: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765872" y="4540885"/>
            <a:ext cx="5225456" cy="19538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7839"/>
              </a:lnSpc>
            </a:pPr>
            <a:r>
              <a:rPr lang="en-US" sz="5600">
                <a:solidFill>
                  <a:srgbClr val="F6F2E5"/>
                </a:solidFill>
                <a:latin typeface="Libre Baskerville Bold"/>
              </a:rPr>
              <a:t>Author outsources: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6998898" y="4872990"/>
            <a:ext cx="4070161" cy="4838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19"/>
              </a:lnSpc>
              <a:spcBef>
                <a:spcPct val="0"/>
              </a:spcBef>
            </a:pPr>
            <a:r>
              <a:rPr lang="en-US" sz="2800">
                <a:solidFill>
                  <a:srgbClr val="3B352E"/>
                </a:solidFill>
                <a:latin typeface="Libre Baskerville Bold"/>
              </a:rPr>
              <a:t>Pros: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1892096" y="4872990"/>
            <a:ext cx="4346972" cy="4838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19"/>
              </a:lnSpc>
            </a:pPr>
            <a:r>
              <a:rPr lang="en-US" sz="2799">
                <a:solidFill>
                  <a:srgbClr val="000000"/>
                </a:solidFill>
                <a:latin typeface="Libre Baskerville Bold"/>
              </a:rPr>
              <a:t>Cons: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6919961" y="1822751"/>
            <a:ext cx="5162635" cy="1479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04519" lvl="1" indent="-302260">
              <a:lnSpc>
                <a:spcPts val="3919"/>
              </a:lnSpc>
              <a:buFont typeface="Arial"/>
              <a:buChar char="•"/>
            </a:pPr>
            <a:r>
              <a:rPr lang="en-US" sz="2800">
                <a:solidFill>
                  <a:srgbClr val="3B352E"/>
                </a:solidFill>
                <a:latin typeface="Libre Baskerville Bold"/>
              </a:rPr>
              <a:t>Cheapest option </a:t>
            </a:r>
          </a:p>
          <a:p>
            <a:pPr marL="604519" lvl="1" indent="-302260">
              <a:lnSpc>
                <a:spcPts val="3919"/>
              </a:lnSpc>
              <a:buFont typeface="Arial"/>
              <a:buChar char="•"/>
            </a:pPr>
            <a:r>
              <a:rPr lang="en-US" sz="2799">
                <a:solidFill>
                  <a:srgbClr val="3B352E"/>
                </a:solidFill>
                <a:latin typeface="Libre Baskerville Bold"/>
              </a:rPr>
              <a:t>Free DIY resources </a:t>
            </a:r>
          </a:p>
          <a:p>
            <a:pPr marL="604520" lvl="1" indent="-302260" algn="l">
              <a:lnSpc>
                <a:spcPts val="3919"/>
              </a:lnSpc>
              <a:buFont typeface="Arial"/>
              <a:buChar char="•"/>
            </a:pPr>
            <a:r>
              <a:rPr lang="en-US" sz="2799">
                <a:solidFill>
                  <a:srgbClr val="3B352E"/>
                </a:solidFill>
                <a:latin typeface="Libre Baskerville Bold"/>
              </a:rPr>
              <a:t>Complete control 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2082596" y="1822751"/>
            <a:ext cx="5836652" cy="1977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04519" lvl="1" indent="-302260">
              <a:lnSpc>
                <a:spcPts val="3919"/>
              </a:lnSpc>
              <a:buFont typeface="Arial"/>
              <a:buChar char="•"/>
            </a:pPr>
            <a:r>
              <a:rPr lang="en-US" sz="2799">
                <a:solidFill>
                  <a:srgbClr val="3B352E"/>
                </a:solidFill>
                <a:latin typeface="Libre Baskerville Bold"/>
              </a:rPr>
              <a:t>Readers prefer professional narrator</a:t>
            </a:r>
          </a:p>
          <a:p>
            <a:pPr marL="604519" lvl="1" indent="-302260">
              <a:lnSpc>
                <a:spcPts val="3919"/>
              </a:lnSpc>
              <a:buFont typeface="Arial"/>
              <a:buChar char="•"/>
            </a:pPr>
            <a:r>
              <a:rPr lang="en-US" sz="2799">
                <a:solidFill>
                  <a:srgbClr val="3B352E"/>
                </a:solidFill>
                <a:latin typeface="Libre Baskerville Bold"/>
              </a:rPr>
              <a:t>Learning curve tech</a:t>
            </a:r>
          </a:p>
          <a:p>
            <a:pPr marL="604520" lvl="1" indent="-302260" algn="l">
              <a:lnSpc>
                <a:spcPts val="3919"/>
              </a:lnSpc>
              <a:buFont typeface="Arial"/>
              <a:buChar char="•"/>
            </a:pPr>
            <a:r>
              <a:rPr lang="en-US" sz="2799">
                <a:solidFill>
                  <a:srgbClr val="3B352E"/>
                </a:solidFill>
                <a:latin typeface="Libre Baskerville Bold"/>
              </a:rPr>
              <a:t>Time </a:t>
            </a:r>
          </a:p>
        </p:txBody>
      </p:sp>
    </p:spTree>
    <p:extLst>
      <p:ext uri="{BB962C8B-B14F-4D97-AF65-F5344CB8AC3E}">
        <p14:creationId xmlns:p14="http://schemas.microsoft.com/office/powerpoint/2010/main" val="141561765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5973950" y="0"/>
            <a:ext cx="6096000" cy="10287000"/>
          </a:xfrm>
          <a:prstGeom prst="rect">
            <a:avLst/>
          </a:prstGeom>
          <a:solidFill>
            <a:srgbClr val="FFFFFF">
              <a:alpha val="49804"/>
            </a:srgbClr>
          </a:solidFill>
        </p:spPr>
      </p:sp>
      <p:sp>
        <p:nvSpPr>
          <p:cNvPr id="3" name="TextBox 3"/>
          <p:cNvSpPr txBox="1"/>
          <p:nvPr/>
        </p:nvSpPr>
        <p:spPr>
          <a:xfrm>
            <a:off x="1028700" y="2453561"/>
            <a:ext cx="3897619" cy="609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00"/>
              </a:lnSpc>
              <a:spcBef>
                <a:spcPct val="0"/>
              </a:spcBef>
            </a:pPr>
            <a:r>
              <a:rPr lang="en-US" sz="3500">
                <a:solidFill>
                  <a:srgbClr val="3B352E"/>
                </a:solidFill>
                <a:latin typeface="Libre Baskerville Bold"/>
              </a:rPr>
              <a:t>Author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0" y="532627"/>
            <a:ext cx="18288000" cy="1295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500"/>
              </a:lnSpc>
            </a:pPr>
            <a:r>
              <a:rPr lang="en-US" sz="7500">
                <a:solidFill>
                  <a:srgbClr val="000000"/>
                </a:solidFill>
                <a:latin typeface="Libre Baskerville Bold"/>
              </a:rPr>
              <a:t>Author Outsource Options: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228013" y="3844925"/>
            <a:ext cx="5603608" cy="5730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39750" lvl="1" indent="-269875">
              <a:lnSpc>
                <a:spcPts val="2499"/>
              </a:lnSpc>
              <a:buFont typeface="Arial"/>
              <a:buChar char="•"/>
            </a:pPr>
            <a:r>
              <a:rPr lang="en-US" sz="2499">
                <a:solidFill>
                  <a:srgbClr val="000000"/>
                </a:solidFill>
                <a:latin typeface="Libre Baskerville Bold"/>
              </a:rPr>
              <a:t>Prep manuscript</a:t>
            </a:r>
          </a:p>
          <a:p>
            <a:pPr>
              <a:lnSpc>
                <a:spcPts val="2499"/>
              </a:lnSpc>
            </a:pPr>
            <a:endParaRPr lang="en-US" sz="2499">
              <a:solidFill>
                <a:srgbClr val="000000"/>
              </a:solidFill>
              <a:latin typeface="Libre Baskerville Bold"/>
            </a:endParaRPr>
          </a:p>
          <a:p>
            <a:pPr marL="539749" lvl="1" indent="-269875">
              <a:lnSpc>
                <a:spcPts val="2499"/>
              </a:lnSpc>
              <a:buFont typeface="Arial"/>
              <a:buChar char="•"/>
            </a:pPr>
            <a:r>
              <a:rPr lang="en-US" sz="2499">
                <a:solidFill>
                  <a:srgbClr val="000000"/>
                </a:solidFill>
                <a:latin typeface="Libre Baskerville Bold"/>
              </a:rPr>
              <a:t>Audition/select narrator</a:t>
            </a:r>
          </a:p>
          <a:p>
            <a:pPr>
              <a:lnSpc>
                <a:spcPts val="2499"/>
              </a:lnSpc>
            </a:pPr>
            <a:endParaRPr lang="en-US" sz="2499">
              <a:solidFill>
                <a:srgbClr val="000000"/>
              </a:solidFill>
              <a:latin typeface="Libre Baskerville Bold"/>
            </a:endParaRPr>
          </a:p>
          <a:p>
            <a:pPr>
              <a:lnSpc>
                <a:spcPts val="2499"/>
              </a:lnSpc>
            </a:pPr>
            <a:endParaRPr lang="en-US" sz="2499">
              <a:solidFill>
                <a:srgbClr val="000000"/>
              </a:solidFill>
              <a:latin typeface="Libre Baskerville Bold"/>
            </a:endParaRPr>
          </a:p>
          <a:p>
            <a:pPr>
              <a:lnSpc>
                <a:spcPts val="2499"/>
              </a:lnSpc>
            </a:pPr>
            <a:r>
              <a:rPr lang="en-US" sz="2499">
                <a:solidFill>
                  <a:srgbClr val="000000"/>
                </a:solidFill>
                <a:latin typeface="Libre Baskerville Bold"/>
              </a:rPr>
              <a:t> </a:t>
            </a:r>
          </a:p>
          <a:p>
            <a:pPr>
              <a:lnSpc>
                <a:spcPts val="2499"/>
              </a:lnSpc>
            </a:pPr>
            <a:endParaRPr lang="en-US" sz="2499">
              <a:solidFill>
                <a:srgbClr val="000000"/>
              </a:solidFill>
              <a:latin typeface="Libre Baskerville Bold"/>
            </a:endParaRPr>
          </a:p>
          <a:p>
            <a:pPr>
              <a:lnSpc>
                <a:spcPts val="2499"/>
              </a:lnSpc>
            </a:pPr>
            <a:endParaRPr lang="en-US" sz="2499">
              <a:solidFill>
                <a:srgbClr val="000000"/>
              </a:solidFill>
              <a:latin typeface="Libre Baskerville Bold"/>
            </a:endParaRPr>
          </a:p>
          <a:p>
            <a:pPr marL="539750" lvl="1" indent="-269875">
              <a:lnSpc>
                <a:spcPts val="2499"/>
              </a:lnSpc>
              <a:buFont typeface="Arial"/>
              <a:buChar char="•"/>
            </a:pPr>
            <a:r>
              <a:rPr lang="en-US" sz="2499">
                <a:solidFill>
                  <a:srgbClr val="000000"/>
                </a:solidFill>
                <a:latin typeface="Libre Baskerville Bold"/>
              </a:rPr>
              <a:t>Quality Control*</a:t>
            </a:r>
          </a:p>
          <a:p>
            <a:pPr>
              <a:lnSpc>
                <a:spcPts val="2499"/>
              </a:lnSpc>
            </a:pPr>
            <a:endParaRPr lang="en-US" sz="2499">
              <a:solidFill>
                <a:srgbClr val="000000"/>
              </a:solidFill>
              <a:latin typeface="Libre Baskerville Bold"/>
            </a:endParaRPr>
          </a:p>
          <a:p>
            <a:pPr>
              <a:lnSpc>
                <a:spcPts val="2499"/>
              </a:lnSpc>
            </a:pPr>
            <a:endParaRPr lang="en-US" sz="2499">
              <a:solidFill>
                <a:srgbClr val="000000"/>
              </a:solidFill>
              <a:latin typeface="Libre Baskerville Bold"/>
            </a:endParaRPr>
          </a:p>
          <a:p>
            <a:pPr>
              <a:lnSpc>
                <a:spcPts val="2499"/>
              </a:lnSpc>
            </a:pPr>
            <a:endParaRPr lang="en-US" sz="2499">
              <a:solidFill>
                <a:srgbClr val="000000"/>
              </a:solidFill>
              <a:latin typeface="Libre Baskerville Bold"/>
            </a:endParaRPr>
          </a:p>
          <a:p>
            <a:pPr>
              <a:lnSpc>
                <a:spcPts val="2499"/>
              </a:lnSpc>
            </a:pPr>
            <a:endParaRPr lang="en-US" sz="2499">
              <a:solidFill>
                <a:srgbClr val="000000"/>
              </a:solidFill>
              <a:latin typeface="Libre Baskerville Bold"/>
            </a:endParaRPr>
          </a:p>
          <a:p>
            <a:pPr>
              <a:lnSpc>
                <a:spcPts val="2499"/>
              </a:lnSpc>
            </a:pPr>
            <a:endParaRPr lang="en-US" sz="2499">
              <a:solidFill>
                <a:srgbClr val="000000"/>
              </a:solidFill>
              <a:latin typeface="Libre Baskerville Bold"/>
            </a:endParaRPr>
          </a:p>
          <a:p>
            <a:pPr marL="539749" lvl="1" indent="-269875">
              <a:lnSpc>
                <a:spcPts val="2499"/>
              </a:lnSpc>
              <a:buFont typeface="Arial"/>
              <a:buChar char="•"/>
            </a:pPr>
            <a:r>
              <a:rPr lang="en-US" sz="2499">
                <a:solidFill>
                  <a:srgbClr val="000000"/>
                </a:solidFill>
                <a:latin typeface="Libre Baskerville Bold"/>
              </a:rPr>
              <a:t>Choose channels/Distribute files</a:t>
            </a:r>
          </a:p>
          <a:p>
            <a:pPr>
              <a:lnSpc>
                <a:spcPts val="2499"/>
              </a:lnSpc>
            </a:pPr>
            <a:endParaRPr lang="en-US" sz="2499">
              <a:solidFill>
                <a:srgbClr val="000000"/>
              </a:solidFill>
              <a:latin typeface="Libre Baskerville Bold"/>
            </a:endParaRPr>
          </a:p>
          <a:p>
            <a:pPr marL="539750" lvl="1" indent="-269875">
              <a:lnSpc>
                <a:spcPts val="2499"/>
              </a:lnSpc>
              <a:buFont typeface="Arial"/>
              <a:buChar char="•"/>
            </a:pPr>
            <a:r>
              <a:rPr lang="en-US" sz="2499">
                <a:solidFill>
                  <a:srgbClr val="000000"/>
                </a:solidFill>
                <a:latin typeface="Libre Baskerville Bold"/>
              </a:rPr>
              <a:t>Set price/Marketing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5973950" y="0"/>
            <a:ext cx="6096000" cy="10287000"/>
          </a:xfrm>
          <a:prstGeom prst="rect">
            <a:avLst/>
          </a:prstGeom>
          <a:solidFill>
            <a:srgbClr val="FFFFFF">
              <a:alpha val="49804"/>
            </a:srgbClr>
          </a:solidFill>
        </p:spPr>
      </p:sp>
      <p:sp>
        <p:nvSpPr>
          <p:cNvPr id="3" name="TextBox 3"/>
          <p:cNvSpPr txBox="1"/>
          <p:nvPr/>
        </p:nvSpPr>
        <p:spPr>
          <a:xfrm>
            <a:off x="1028700" y="2453561"/>
            <a:ext cx="3897619" cy="609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00"/>
              </a:lnSpc>
              <a:spcBef>
                <a:spcPct val="0"/>
              </a:spcBef>
            </a:pPr>
            <a:r>
              <a:rPr lang="en-US" sz="3500">
                <a:solidFill>
                  <a:srgbClr val="3B352E"/>
                </a:solidFill>
                <a:latin typeface="Libre Baskerville Bold"/>
              </a:rPr>
              <a:t>Author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7020833" y="2453561"/>
            <a:ext cx="4002233" cy="1231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00"/>
              </a:lnSpc>
              <a:spcBef>
                <a:spcPct val="0"/>
              </a:spcBef>
            </a:pPr>
            <a:r>
              <a:rPr lang="en-US" sz="3500" dirty="0">
                <a:solidFill>
                  <a:srgbClr val="3B352E"/>
                </a:solidFill>
                <a:latin typeface="Libre Baskerville Bold"/>
              </a:rPr>
              <a:t>Indie Narrator Producer 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0" y="532627"/>
            <a:ext cx="18288000" cy="1295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500"/>
              </a:lnSpc>
            </a:pPr>
            <a:r>
              <a:rPr lang="en-US" sz="7500">
                <a:solidFill>
                  <a:srgbClr val="000000"/>
                </a:solidFill>
                <a:latin typeface="Libre Baskerville Bold"/>
              </a:rPr>
              <a:t>Author Outsource Options: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228013" y="3844925"/>
            <a:ext cx="5603608" cy="5730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39750" lvl="1" indent="-269875">
              <a:lnSpc>
                <a:spcPts val="2499"/>
              </a:lnSpc>
              <a:buFont typeface="Arial"/>
              <a:buChar char="•"/>
            </a:pPr>
            <a:r>
              <a:rPr lang="en-US" sz="2499">
                <a:solidFill>
                  <a:srgbClr val="000000"/>
                </a:solidFill>
                <a:latin typeface="Libre Baskerville Bold"/>
              </a:rPr>
              <a:t>Prep manuscript</a:t>
            </a:r>
          </a:p>
          <a:p>
            <a:pPr>
              <a:lnSpc>
                <a:spcPts val="2499"/>
              </a:lnSpc>
            </a:pPr>
            <a:endParaRPr lang="en-US" sz="2499">
              <a:solidFill>
                <a:srgbClr val="000000"/>
              </a:solidFill>
              <a:latin typeface="Libre Baskerville Bold"/>
            </a:endParaRPr>
          </a:p>
          <a:p>
            <a:pPr marL="539749" lvl="1" indent="-269875">
              <a:lnSpc>
                <a:spcPts val="2499"/>
              </a:lnSpc>
              <a:buFont typeface="Arial"/>
              <a:buChar char="•"/>
            </a:pPr>
            <a:r>
              <a:rPr lang="en-US" sz="2499">
                <a:solidFill>
                  <a:srgbClr val="000000"/>
                </a:solidFill>
                <a:latin typeface="Libre Baskerville Bold"/>
              </a:rPr>
              <a:t>Audition/select narrator</a:t>
            </a:r>
          </a:p>
          <a:p>
            <a:pPr>
              <a:lnSpc>
                <a:spcPts val="2499"/>
              </a:lnSpc>
            </a:pPr>
            <a:endParaRPr lang="en-US" sz="2499">
              <a:solidFill>
                <a:srgbClr val="000000"/>
              </a:solidFill>
              <a:latin typeface="Libre Baskerville Bold"/>
            </a:endParaRPr>
          </a:p>
          <a:p>
            <a:pPr>
              <a:lnSpc>
                <a:spcPts val="2499"/>
              </a:lnSpc>
            </a:pPr>
            <a:endParaRPr lang="en-US" sz="2499">
              <a:solidFill>
                <a:srgbClr val="000000"/>
              </a:solidFill>
              <a:latin typeface="Libre Baskerville Bold"/>
            </a:endParaRPr>
          </a:p>
          <a:p>
            <a:pPr>
              <a:lnSpc>
                <a:spcPts val="2499"/>
              </a:lnSpc>
            </a:pPr>
            <a:r>
              <a:rPr lang="en-US" sz="2499">
                <a:solidFill>
                  <a:srgbClr val="000000"/>
                </a:solidFill>
                <a:latin typeface="Libre Baskerville Bold"/>
              </a:rPr>
              <a:t> </a:t>
            </a:r>
          </a:p>
          <a:p>
            <a:pPr>
              <a:lnSpc>
                <a:spcPts val="2499"/>
              </a:lnSpc>
            </a:pPr>
            <a:endParaRPr lang="en-US" sz="2499">
              <a:solidFill>
                <a:srgbClr val="000000"/>
              </a:solidFill>
              <a:latin typeface="Libre Baskerville Bold"/>
            </a:endParaRPr>
          </a:p>
          <a:p>
            <a:pPr>
              <a:lnSpc>
                <a:spcPts val="2499"/>
              </a:lnSpc>
            </a:pPr>
            <a:endParaRPr lang="en-US" sz="2499">
              <a:solidFill>
                <a:srgbClr val="000000"/>
              </a:solidFill>
              <a:latin typeface="Libre Baskerville Bold"/>
            </a:endParaRPr>
          </a:p>
          <a:p>
            <a:pPr marL="539750" lvl="1" indent="-269875">
              <a:lnSpc>
                <a:spcPts val="2499"/>
              </a:lnSpc>
              <a:buFont typeface="Arial"/>
              <a:buChar char="•"/>
            </a:pPr>
            <a:r>
              <a:rPr lang="en-US" sz="2499">
                <a:solidFill>
                  <a:srgbClr val="000000"/>
                </a:solidFill>
                <a:latin typeface="Libre Baskerville Bold"/>
              </a:rPr>
              <a:t>Quality Control*</a:t>
            </a:r>
          </a:p>
          <a:p>
            <a:pPr>
              <a:lnSpc>
                <a:spcPts val="2499"/>
              </a:lnSpc>
            </a:pPr>
            <a:endParaRPr lang="en-US" sz="2499">
              <a:solidFill>
                <a:srgbClr val="000000"/>
              </a:solidFill>
              <a:latin typeface="Libre Baskerville Bold"/>
            </a:endParaRPr>
          </a:p>
          <a:p>
            <a:pPr>
              <a:lnSpc>
                <a:spcPts val="2499"/>
              </a:lnSpc>
            </a:pPr>
            <a:endParaRPr lang="en-US" sz="2499">
              <a:solidFill>
                <a:srgbClr val="000000"/>
              </a:solidFill>
              <a:latin typeface="Libre Baskerville Bold"/>
            </a:endParaRPr>
          </a:p>
          <a:p>
            <a:pPr>
              <a:lnSpc>
                <a:spcPts val="2499"/>
              </a:lnSpc>
            </a:pPr>
            <a:endParaRPr lang="en-US" sz="2499">
              <a:solidFill>
                <a:srgbClr val="000000"/>
              </a:solidFill>
              <a:latin typeface="Libre Baskerville Bold"/>
            </a:endParaRPr>
          </a:p>
          <a:p>
            <a:pPr>
              <a:lnSpc>
                <a:spcPts val="2499"/>
              </a:lnSpc>
            </a:pPr>
            <a:endParaRPr lang="en-US" sz="2499">
              <a:solidFill>
                <a:srgbClr val="000000"/>
              </a:solidFill>
              <a:latin typeface="Libre Baskerville Bold"/>
            </a:endParaRPr>
          </a:p>
          <a:p>
            <a:pPr>
              <a:lnSpc>
                <a:spcPts val="2499"/>
              </a:lnSpc>
            </a:pPr>
            <a:endParaRPr lang="en-US" sz="2499">
              <a:solidFill>
                <a:srgbClr val="000000"/>
              </a:solidFill>
              <a:latin typeface="Libre Baskerville Bold"/>
            </a:endParaRPr>
          </a:p>
          <a:p>
            <a:pPr marL="539749" lvl="1" indent="-269875">
              <a:lnSpc>
                <a:spcPts val="2499"/>
              </a:lnSpc>
              <a:buFont typeface="Arial"/>
              <a:buChar char="•"/>
            </a:pPr>
            <a:r>
              <a:rPr lang="en-US" sz="2499">
                <a:solidFill>
                  <a:srgbClr val="000000"/>
                </a:solidFill>
                <a:latin typeface="Libre Baskerville Bold"/>
              </a:rPr>
              <a:t>Choose channels/Distribute files</a:t>
            </a:r>
          </a:p>
          <a:p>
            <a:pPr>
              <a:lnSpc>
                <a:spcPts val="2499"/>
              </a:lnSpc>
            </a:pPr>
            <a:endParaRPr lang="en-US" sz="2499">
              <a:solidFill>
                <a:srgbClr val="000000"/>
              </a:solidFill>
              <a:latin typeface="Libre Baskerville Bold"/>
            </a:endParaRPr>
          </a:p>
          <a:p>
            <a:pPr marL="539750" lvl="1" indent="-269875">
              <a:lnSpc>
                <a:spcPts val="2499"/>
              </a:lnSpc>
              <a:buFont typeface="Arial"/>
              <a:buChar char="•"/>
            </a:pPr>
            <a:r>
              <a:rPr lang="en-US" sz="2499">
                <a:solidFill>
                  <a:srgbClr val="000000"/>
                </a:solidFill>
                <a:latin typeface="Libre Baskerville Bold"/>
              </a:rPr>
              <a:t>Set price/Marketing 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6342196" y="3844925"/>
            <a:ext cx="5394380" cy="6048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499"/>
              </a:lnSpc>
            </a:pPr>
            <a:endParaRPr/>
          </a:p>
          <a:p>
            <a:pPr>
              <a:lnSpc>
                <a:spcPts val="2499"/>
              </a:lnSpc>
            </a:pPr>
            <a:endParaRPr/>
          </a:p>
          <a:p>
            <a:pPr>
              <a:lnSpc>
                <a:spcPts val="2499"/>
              </a:lnSpc>
            </a:pPr>
            <a:endParaRPr/>
          </a:p>
          <a:p>
            <a:pPr>
              <a:lnSpc>
                <a:spcPts val="2499"/>
              </a:lnSpc>
            </a:pPr>
            <a:endParaRPr/>
          </a:p>
          <a:p>
            <a:pPr marL="539750" lvl="1" indent="-269875">
              <a:lnSpc>
                <a:spcPts val="2499"/>
              </a:lnSpc>
              <a:buFont typeface="Arial"/>
              <a:buChar char="•"/>
            </a:pPr>
            <a:r>
              <a:rPr lang="en-US" sz="2499">
                <a:solidFill>
                  <a:srgbClr val="000000"/>
                </a:solidFill>
                <a:latin typeface="Libre Baskerville Bold"/>
              </a:rPr>
              <a:t>Record</a:t>
            </a:r>
          </a:p>
          <a:p>
            <a:pPr>
              <a:lnSpc>
                <a:spcPts val="2499"/>
              </a:lnSpc>
            </a:pPr>
            <a:r>
              <a:rPr lang="en-US" sz="2499">
                <a:solidFill>
                  <a:srgbClr val="000000"/>
                </a:solidFill>
                <a:latin typeface="Libre Baskerville Bold"/>
              </a:rPr>
              <a:t> </a:t>
            </a:r>
          </a:p>
          <a:p>
            <a:pPr marL="539750" lvl="1" indent="-269875">
              <a:lnSpc>
                <a:spcPts val="2499"/>
              </a:lnSpc>
              <a:buFont typeface="Arial"/>
              <a:buChar char="•"/>
            </a:pPr>
            <a:r>
              <a:rPr lang="en-US" sz="2499">
                <a:solidFill>
                  <a:srgbClr val="000000"/>
                </a:solidFill>
                <a:latin typeface="Libre Baskerville Bold"/>
              </a:rPr>
              <a:t>Edit</a:t>
            </a:r>
          </a:p>
          <a:p>
            <a:pPr>
              <a:lnSpc>
                <a:spcPts val="2499"/>
              </a:lnSpc>
            </a:pPr>
            <a:endParaRPr lang="en-US" sz="2499">
              <a:solidFill>
                <a:srgbClr val="000000"/>
              </a:solidFill>
              <a:latin typeface="Libre Baskerville Bold"/>
            </a:endParaRPr>
          </a:p>
          <a:p>
            <a:pPr>
              <a:lnSpc>
                <a:spcPts val="2499"/>
              </a:lnSpc>
            </a:pPr>
            <a:endParaRPr lang="en-US" sz="2499">
              <a:solidFill>
                <a:srgbClr val="000000"/>
              </a:solidFill>
              <a:latin typeface="Libre Baskerville Bold"/>
            </a:endParaRPr>
          </a:p>
          <a:p>
            <a:pPr>
              <a:lnSpc>
                <a:spcPts val="2499"/>
              </a:lnSpc>
            </a:pPr>
            <a:endParaRPr lang="en-US" sz="2499">
              <a:solidFill>
                <a:srgbClr val="000000"/>
              </a:solidFill>
              <a:latin typeface="Libre Baskerville Bold"/>
            </a:endParaRPr>
          </a:p>
          <a:p>
            <a:pPr marL="539750" lvl="1" indent="-269875">
              <a:lnSpc>
                <a:spcPts val="2499"/>
              </a:lnSpc>
              <a:buFont typeface="Arial"/>
              <a:buChar char="•"/>
            </a:pPr>
            <a:r>
              <a:rPr lang="en-US" sz="2499">
                <a:solidFill>
                  <a:srgbClr val="000000"/>
                </a:solidFill>
                <a:latin typeface="Libre Baskerville Bold"/>
              </a:rPr>
              <a:t>Retakes</a:t>
            </a:r>
          </a:p>
          <a:p>
            <a:pPr>
              <a:lnSpc>
                <a:spcPts val="2499"/>
              </a:lnSpc>
            </a:pPr>
            <a:endParaRPr lang="en-US" sz="2499">
              <a:solidFill>
                <a:srgbClr val="000000"/>
              </a:solidFill>
              <a:latin typeface="Libre Baskerville Bold"/>
            </a:endParaRPr>
          </a:p>
          <a:p>
            <a:pPr marL="539749" lvl="1" indent="-269875">
              <a:lnSpc>
                <a:spcPts val="2499"/>
              </a:lnSpc>
              <a:buFont typeface="Arial"/>
              <a:buChar char="•"/>
            </a:pPr>
            <a:r>
              <a:rPr lang="en-US" sz="2499">
                <a:solidFill>
                  <a:srgbClr val="000000"/>
                </a:solidFill>
                <a:latin typeface="Libre Baskerville Bold"/>
              </a:rPr>
              <a:t>Remastering </a:t>
            </a:r>
          </a:p>
          <a:p>
            <a:pPr>
              <a:lnSpc>
                <a:spcPts val="2499"/>
              </a:lnSpc>
            </a:pPr>
            <a:endParaRPr lang="en-US" sz="2499">
              <a:solidFill>
                <a:srgbClr val="000000"/>
              </a:solidFill>
              <a:latin typeface="Libre Baskerville Bold"/>
            </a:endParaRPr>
          </a:p>
          <a:p>
            <a:pPr>
              <a:lnSpc>
                <a:spcPts val="2499"/>
              </a:lnSpc>
            </a:pPr>
            <a:endParaRPr lang="en-US" sz="2499">
              <a:solidFill>
                <a:srgbClr val="000000"/>
              </a:solidFill>
              <a:latin typeface="Libre Baskerville Bold"/>
            </a:endParaRPr>
          </a:p>
          <a:p>
            <a:pPr>
              <a:lnSpc>
                <a:spcPts val="2499"/>
              </a:lnSpc>
            </a:pPr>
            <a:endParaRPr lang="en-US" sz="2499">
              <a:solidFill>
                <a:srgbClr val="000000"/>
              </a:solidFill>
              <a:latin typeface="Libre Baskerville Bold"/>
            </a:endParaRPr>
          </a:p>
          <a:p>
            <a:pPr>
              <a:lnSpc>
                <a:spcPts val="2499"/>
              </a:lnSpc>
            </a:pPr>
            <a:endParaRPr lang="en-US" sz="2499">
              <a:solidFill>
                <a:srgbClr val="000000"/>
              </a:solidFill>
              <a:latin typeface="Libre Baskerville Bold"/>
            </a:endParaRPr>
          </a:p>
          <a:p>
            <a:pPr>
              <a:lnSpc>
                <a:spcPts val="2499"/>
              </a:lnSpc>
            </a:pPr>
            <a:endParaRPr lang="en-US" sz="2499">
              <a:solidFill>
                <a:srgbClr val="000000"/>
              </a:solidFill>
              <a:latin typeface="Libre Baskerville Bold"/>
            </a:endParaRPr>
          </a:p>
          <a:p>
            <a:pPr>
              <a:lnSpc>
                <a:spcPts val="2499"/>
              </a:lnSpc>
            </a:pPr>
            <a:endParaRPr lang="en-US" sz="2499">
              <a:solidFill>
                <a:srgbClr val="000000"/>
              </a:solidFill>
              <a:latin typeface="Libre Baskerville Bold"/>
            </a:endParaRPr>
          </a:p>
        </p:txBody>
      </p:sp>
    </p:spTree>
    <p:extLst>
      <p:ext uri="{BB962C8B-B14F-4D97-AF65-F5344CB8AC3E}">
        <p14:creationId xmlns:p14="http://schemas.microsoft.com/office/powerpoint/2010/main" val="333500286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5973950" y="0"/>
            <a:ext cx="6096000" cy="10287000"/>
          </a:xfrm>
          <a:prstGeom prst="rect">
            <a:avLst/>
          </a:prstGeom>
          <a:solidFill>
            <a:srgbClr val="FFFFFF">
              <a:alpha val="49804"/>
            </a:srgbClr>
          </a:solidFill>
        </p:spPr>
      </p:sp>
      <p:sp>
        <p:nvSpPr>
          <p:cNvPr id="3" name="TextBox 3"/>
          <p:cNvSpPr txBox="1"/>
          <p:nvPr/>
        </p:nvSpPr>
        <p:spPr>
          <a:xfrm>
            <a:off x="1028700" y="2453561"/>
            <a:ext cx="3897619" cy="609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00"/>
              </a:lnSpc>
              <a:spcBef>
                <a:spcPct val="0"/>
              </a:spcBef>
            </a:pPr>
            <a:r>
              <a:rPr lang="en-US" sz="3500">
                <a:solidFill>
                  <a:srgbClr val="3B352E"/>
                </a:solidFill>
                <a:latin typeface="Libre Baskerville Bold"/>
              </a:rPr>
              <a:t>Author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7020833" y="2453561"/>
            <a:ext cx="4002233" cy="1231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00"/>
              </a:lnSpc>
              <a:spcBef>
                <a:spcPct val="0"/>
              </a:spcBef>
            </a:pPr>
            <a:r>
              <a:rPr lang="en-US" sz="3500" dirty="0">
                <a:solidFill>
                  <a:srgbClr val="3B352E"/>
                </a:solidFill>
                <a:latin typeface="Libre Baskerville Bold"/>
              </a:rPr>
              <a:t>Indie Narrator Producer 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2069950" y="2453561"/>
            <a:ext cx="6218050" cy="1231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00"/>
              </a:lnSpc>
              <a:spcBef>
                <a:spcPct val="0"/>
              </a:spcBef>
            </a:pPr>
            <a:r>
              <a:rPr lang="en-US" sz="3500">
                <a:solidFill>
                  <a:srgbClr val="3B352E"/>
                </a:solidFill>
                <a:latin typeface="Libre Baskerville Bold"/>
              </a:rPr>
              <a:t>Audio services/ distribution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0" y="532627"/>
            <a:ext cx="18288000" cy="1295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500"/>
              </a:lnSpc>
            </a:pPr>
            <a:r>
              <a:rPr lang="en-US" sz="7500">
                <a:solidFill>
                  <a:srgbClr val="000000"/>
                </a:solidFill>
                <a:latin typeface="Libre Baskerville Bold"/>
              </a:rPr>
              <a:t>Author Outsource Options: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228013" y="3844925"/>
            <a:ext cx="5603608" cy="5730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39750" lvl="1" indent="-269875">
              <a:lnSpc>
                <a:spcPts val="2499"/>
              </a:lnSpc>
              <a:buFont typeface="Arial"/>
              <a:buChar char="•"/>
            </a:pPr>
            <a:r>
              <a:rPr lang="en-US" sz="2499">
                <a:solidFill>
                  <a:srgbClr val="000000"/>
                </a:solidFill>
                <a:latin typeface="Libre Baskerville Bold"/>
              </a:rPr>
              <a:t>Prep manuscript</a:t>
            </a:r>
          </a:p>
          <a:p>
            <a:pPr>
              <a:lnSpc>
                <a:spcPts val="2499"/>
              </a:lnSpc>
            </a:pPr>
            <a:endParaRPr lang="en-US" sz="2499">
              <a:solidFill>
                <a:srgbClr val="000000"/>
              </a:solidFill>
              <a:latin typeface="Libre Baskerville Bold"/>
            </a:endParaRPr>
          </a:p>
          <a:p>
            <a:pPr marL="539749" lvl="1" indent="-269875">
              <a:lnSpc>
                <a:spcPts val="2499"/>
              </a:lnSpc>
              <a:buFont typeface="Arial"/>
              <a:buChar char="•"/>
            </a:pPr>
            <a:r>
              <a:rPr lang="en-US" sz="2499">
                <a:solidFill>
                  <a:srgbClr val="000000"/>
                </a:solidFill>
                <a:latin typeface="Libre Baskerville Bold"/>
              </a:rPr>
              <a:t>Audition/select narrator</a:t>
            </a:r>
          </a:p>
          <a:p>
            <a:pPr>
              <a:lnSpc>
                <a:spcPts val="2499"/>
              </a:lnSpc>
            </a:pPr>
            <a:endParaRPr lang="en-US" sz="2499">
              <a:solidFill>
                <a:srgbClr val="000000"/>
              </a:solidFill>
              <a:latin typeface="Libre Baskerville Bold"/>
            </a:endParaRPr>
          </a:p>
          <a:p>
            <a:pPr>
              <a:lnSpc>
                <a:spcPts val="2499"/>
              </a:lnSpc>
            </a:pPr>
            <a:endParaRPr lang="en-US" sz="2499">
              <a:solidFill>
                <a:srgbClr val="000000"/>
              </a:solidFill>
              <a:latin typeface="Libre Baskerville Bold"/>
            </a:endParaRPr>
          </a:p>
          <a:p>
            <a:pPr>
              <a:lnSpc>
                <a:spcPts val="2499"/>
              </a:lnSpc>
            </a:pPr>
            <a:r>
              <a:rPr lang="en-US" sz="2499">
                <a:solidFill>
                  <a:srgbClr val="000000"/>
                </a:solidFill>
                <a:latin typeface="Libre Baskerville Bold"/>
              </a:rPr>
              <a:t> </a:t>
            </a:r>
          </a:p>
          <a:p>
            <a:pPr>
              <a:lnSpc>
                <a:spcPts val="2499"/>
              </a:lnSpc>
            </a:pPr>
            <a:endParaRPr lang="en-US" sz="2499">
              <a:solidFill>
                <a:srgbClr val="000000"/>
              </a:solidFill>
              <a:latin typeface="Libre Baskerville Bold"/>
            </a:endParaRPr>
          </a:p>
          <a:p>
            <a:pPr>
              <a:lnSpc>
                <a:spcPts val="2499"/>
              </a:lnSpc>
            </a:pPr>
            <a:endParaRPr lang="en-US" sz="2499">
              <a:solidFill>
                <a:srgbClr val="000000"/>
              </a:solidFill>
              <a:latin typeface="Libre Baskerville Bold"/>
            </a:endParaRPr>
          </a:p>
          <a:p>
            <a:pPr marL="539750" lvl="1" indent="-269875">
              <a:lnSpc>
                <a:spcPts val="2499"/>
              </a:lnSpc>
              <a:buFont typeface="Arial"/>
              <a:buChar char="•"/>
            </a:pPr>
            <a:r>
              <a:rPr lang="en-US" sz="2499">
                <a:solidFill>
                  <a:srgbClr val="000000"/>
                </a:solidFill>
                <a:latin typeface="Libre Baskerville Bold"/>
              </a:rPr>
              <a:t>Quality Control*</a:t>
            </a:r>
          </a:p>
          <a:p>
            <a:pPr>
              <a:lnSpc>
                <a:spcPts val="2499"/>
              </a:lnSpc>
            </a:pPr>
            <a:endParaRPr lang="en-US" sz="2499">
              <a:solidFill>
                <a:srgbClr val="000000"/>
              </a:solidFill>
              <a:latin typeface="Libre Baskerville Bold"/>
            </a:endParaRPr>
          </a:p>
          <a:p>
            <a:pPr>
              <a:lnSpc>
                <a:spcPts val="2499"/>
              </a:lnSpc>
            </a:pPr>
            <a:endParaRPr lang="en-US" sz="2499">
              <a:solidFill>
                <a:srgbClr val="000000"/>
              </a:solidFill>
              <a:latin typeface="Libre Baskerville Bold"/>
            </a:endParaRPr>
          </a:p>
          <a:p>
            <a:pPr>
              <a:lnSpc>
                <a:spcPts val="2499"/>
              </a:lnSpc>
            </a:pPr>
            <a:endParaRPr lang="en-US" sz="2499">
              <a:solidFill>
                <a:srgbClr val="000000"/>
              </a:solidFill>
              <a:latin typeface="Libre Baskerville Bold"/>
            </a:endParaRPr>
          </a:p>
          <a:p>
            <a:pPr>
              <a:lnSpc>
                <a:spcPts val="2499"/>
              </a:lnSpc>
            </a:pPr>
            <a:endParaRPr lang="en-US" sz="2499">
              <a:solidFill>
                <a:srgbClr val="000000"/>
              </a:solidFill>
              <a:latin typeface="Libre Baskerville Bold"/>
            </a:endParaRPr>
          </a:p>
          <a:p>
            <a:pPr>
              <a:lnSpc>
                <a:spcPts val="2499"/>
              </a:lnSpc>
            </a:pPr>
            <a:endParaRPr lang="en-US" sz="2499">
              <a:solidFill>
                <a:srgbClr val="000000"/>
              </a:solidFill>
              <a:latin typeface="Libre Baskerville Bold"/>
            </a:endParaRPr>
          </a:p>
          <a:p>
            <a:pPr marL="539749" lvl="1" indent="-269875">
              <a:lnSpc>
                <a:spcPts val="2499"/>
              </a:lnSpc>
              <a:buFont typeface="Arial"/>
              <a:buChar char="•"/>
            </a:pPr>
            <a:r>
              <a:rPr lang="en-US" sz="2499">
                <a:solidFill>
                  <a:srgbClr val="000000"/>
                </a:solidFill>
                <a:latin typeface="Libre Baskerville Bold"/>
              </a:rPr>
              <a:t>Choose channels/Distribute files</a:t>
            </a:r>
          </a:p>
          <a:p>
            <a:pPr>
              <a:lnSpc>
                <a:spcPts val="2499"/>
              </a:lnSpc>
            </a:pPr>
            <a:endParaRPr lang="en-US" sz="2499">
              <a:solidFill>
                <a:srgbClr val="000000"/>
              </a:solidFill>
              <a:latin typeface="Libre Baskerville Bold"/>
            </a:endParaRPr>
          </a:p>
          <a:p>
            <a:pPr marL="539750" lvl="1" indent="-269875">
              <a:lnSpc>
                <a:spcPts val="2499"/>
              </a:lnSpc>
              <a:buFont typeface="Arial"/>
              <a:buChar char="•"/>
            </a:pPr>
            <a:r>
              <a:rPr lang="en-US" sz="2499">
                <a:solidFill>
                  <a:srgbClr val="000000"/>
                </a:solidFill>
                <a:latin typeface="Libre Baskerville Bold"/>
              </a:rPr>
              <a:t>Set price/Marketing 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6342196" y="3844925"/>
            <a:ext cx="5394380" cy="6048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499"/>
              </a:lnSpc>
            </a:pPr>
            <a:endParaRPr/>
          </a:p>
          <a:p>
            <a:pPr>
              <a:lnSpc>
                <a:spcPts val="2499"/>
              </a:lnSpc>
            </a:pPr>
            <a:endParaRPr/>
          </a:p>
          <a:p>
            <a:pPr>
              <a:lnSpc>
                <a:spcPts val="2499"/>
              </a:lnSpc>
            </a:pPr>
            <a:endParaRPr/>
          </a:p>
          <a:p>
            <a:pPr>
              <a:lnSpc>
                <a:spcPts val="2499"/>
              </a:lnSpc>
            </a:pPr>
            <a:endParaRPr/>
          </a:p>
          <a:p>
            <a:pPr marL="539750" lvl="1" indent="-269875">
              <a:lnSpc>
                <a:spcPts val="2499"/>
              </a:lnSpc>
              <a:buFont typeface="Arial"/>
              <a:buChar char="•"/>
            </a:pPr>
            <a:r>
              <a:rPr lang="en-US" sz="2499">
                <a:solidFill>
                  <a:srgbClr val="000000"/>
                </a:solidFill>
                <a:latin typeface="Libre Baskerville Bold"/>
              </a:rPr>
              <a:t>Record</a:t>
            </a:r>
          </a:p>
          <a:p>
            <a:pPr>
              <a:lnSpc>
                <a:spcPts val="2499"/>
              </a:lnSpc>
            </a:pPr>
            <a:r>
              <a:rPr lang="en-US" sz="2499">
                <a:solidFill>
                  <a:srgbClr val="000000"/>
                </a:solidFill>
                <a:latin typeface="Libre Baskerville Bold"/>
              </a:rPr>
              <a:t> </a:t>
            </a:r>
          </a:p>
          <a:p>
            <a:pPr marL="539750" lvl="1" indent="-269875">
              <a:lnSpc>
                <a:spcPts val="2499"/>
              </a:lnSpc>
              <a:buFont typeface="Arial"/>
              <a:buChar char="•"/>
            </a:pPr>
            <a:r>
              <a:rPr lang="en-US" sz="2499">
                <a:solidFill>
                  <a:srgbClr val="000000"/>
                </a:solidFill>
                <a:latin typeface="Libre Baskerville Bold"/>
              </a:rPr>
              <a:t>Edit</a:t>
            </a:r>
          </a:p>
          <a:p>
            <a:pPr>
              <a:lnSpc>
                <a:spcPts val="2499"/>
              </a:lnSpc>
            </a:pPr>
            <a:endParaRPr lang="en-US" sz="2499">
              <a:solidFill>
                <a:srgbClr val="000000"/>
              </a:solidFill>
              <a:latin typeface="Libre Baskerville Bold"/>
            </a:endParaRPr>
          </a:p>
          <a:p>
            <a:pPr>
              <a:lnSpc>
                <a:spcPts val="2499"/>
              </a:lnSpc>
            </a:pPr>
            <a:endParaRPr lang="en-US" sz="2499">
              <a:solidFill>
                <a:srgbClr val="000000"/>
              </a:solidFill>
              <a:latin typeface="Libre Baskerville Bold"/>
            </a:endParaRPr>
          </a:p>
          <a:p>
            <a:pPr>
              <a:lnSpc>
                <a:spcPts val="2499"/>
              </a:lnSpc>
            </a:pPr>
            <a:endParaRPr lang="en-US" sz="2499">
              <a:solidFill>
                <a:srgbClr val="000000"/>
              </a:solidFill>
              <a:latin typeface="Libre Baskerville Bold"/>
            </a:endParaRPr>
          </a:p>
          <a:p>
            <a:pPr marL="539750" lvl="1" indent="-269875">
              <a:lnSpc>
                <a:spcPts val="2499"/>
              </a:lnSpc>
              <a:buFont typeface="Arial"/>
              <a:buChar char="•"/>
            </a:pPr>
            <a:r>
              <a:rPr lang="en-US" sz="2499">
                <a:solidFill>
                  <a:srgbClr val="000000"/>
                </a:solidFill>
                <a:latin typeface="Libre Baskerville Bold"/>
              </a:rPr>
              <a:t>Retakes</a:t>
            </a:r>
          </a:p>
          <a:p>
            <a:pPr>
              <a:lnSpc>
                <a:spcPts val="2499"/>
              </a:lnSpc>
            </a:pPr>
            <a:endParaRPr lang="en-US" sz="2499">
              <a:solidFill>
                <a:srgbClr val="000000"/>
              </a:solidFill>
              <a:latin typeface="Libre Baskerville Bold"/>
            </a:endParaRPr>
          </a:p>
          <a:p>
            <a:pPr marL="539749" lvl="1" indent="-269875">
              <a:lnSpc>
                <a:spcPts val="2499"/>
              </a:lnSpc>
              <a:buFont typeface="Arial"/>
              <a:buChar char="•"/>
            </a:pPr>
            <a:r>
              <a:rPr lang="en-US" sz="2499">
                <a:solidFill>
                  <a:srgbClr val="000000"/>
                </a:solidFill>
                <a:latin typeface="Libre Baskerville Bold"/>
              </a:rPr>
              <a:t>Remastering </a:t>
            </a:r>
          </a:p>
          <a:p>
            <a:pPr>
              <a:lnSpc>
                <a:spcPts val="2499"/>
              </a:lnSpc>
            </a:pPr>
            <a:endParaRPr lang="en-US" sz="2499">
              <a:solidFill>
                <a:srgbClr val="000000"/>
              </a:solidFill>
              <a:latin typeface="Libre Baskerville Bold"/>
            </a:endParaRPr>
          </a:p>
          <a:p>
            <a:pPr>
              <a:lnSpc>
                <a:spcPts val="2499"/>
              </a:lnSpc>
            </a:pPr>
            <a:endParaRPr lang="en-US" sz="2499">
              <a:solidFill>
                <a:srgbClr val="000000"/>
              </a:solidFill>
              <a:latin typeface="Libre Baskerville Bold"/>
            </a:endParaRPr>
          </a:p>
          <a:p>
            <a:pPr>
              <a:lnSpc>
                <a:spcPts val="2499"/>
              </a:lnSpc>
            </a:pPr>
            <a:endParaRPr lang="en-US" sz="2499">
              <a:solidFill>
                <a:srgbClr val="000000"/>
              </a:solidFill>
              <a:latin typeface="Libre Baskerville Bold"/>
            </a:endParaRPr>
          </a:p>
          <a:p>
            <a:pPr>
              <a:lnSpc>
                <a:spcPts val="2499"/>
              </a:lnSpc>
            </a:pPr>
            <a:endParaRPr lang="en-US" sz="2499">
              <a:solidFill>
                <a:srgbClr val="000000"/>
              </a:solidFill>
              <a:latin typeface="Libre Baskerville Bold"/>
            </a:endParaRPr>
          </a:p>
          <a:p>
            <a:pPr>
              <a:lnSpc>
                <a:spcPts val="2499"/>
              </a:lnSpc>
            </a:pPr>
            <a:endParaRPr lang="en-US" sz="2499">
              <a:solidFill>
                <a:srgbClr val="000000"/>
              </a:solidFill>
              <a:latin typeface="Libre Baskerville Bold"/>
            </a:endParaRPr>
          </a:p>
          <a:p>
            <a:pPr>
              <a:lnSpc>
                <a:spcPts val="2499"/>
              </a:lnSpc>
            </a:pPr>
            <a:endParaRPr lang="en-US" sz="2499">
              <a:solidFill>
                <a:srgbClr val="000000"/>
              </a:solidFill>
              <a:latin typeface="Libre Baskerville Bold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2377171" y="3844925"/>
            <a:ext cx="5603608" cy="5413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499"/>
              </a:lnSpc>
            </a:pPr>
            <a:endParaRPr/>
          </a:p>
          <a:p>
            <a:pPr>
              <a:lnSpc>
                <a:spcPts val="2499"/>
              </a:lnSpc>
            </a:pPr>
            <a:endParaRPr/>
          </a:p>
          <a:p>
            <a:pPr marL="539749" lvl="1" indent="-269875">
              <a:lnSpc>
                <a:spcPts val="2499"/>
              </a:lnSpc>
              <a:buFont typeface="Arial"/>
              <a:buChar char="•"/>
            </a:pPr>
            <a:r>
              <a:rPr lang="en-US" sz="2499">
                <a:solidFill>
                  <a:srgbClr val="000000"/>
                </a:solidFill>
                <a:latin typeface="Libre Baskerville Bold"/>
              </a:rPr>
              <a:t>Propose narrators</a:t>
            </a:r>
          </a:p>
          <a:p>
            <a:pPr>
              <a:lnSpc>
                <a:spcPts val="2499"/>
              </a:lnSpc>
            </a:pPr>
            <a:endParaRPr lang="en-US" sz="2499">
              <a:solidFill>
                <a:srgbClr val="000000"/>
              </a:solidFill>
              <a:latin typeface="Libre Baskerville Bold"/>
            </a:endParaRPr>
          </a:p>
          <a:p>
            <a:pPr marL="539750" lvl="1" indent="-269875">
              <a:lnSpc>
                <a:spcPts val="2499"/>
              </a:lnSpc>
              <a:buFont typeface="Arial"/>
              <a:buChar char="•"/>
            </a:pPr>
            <a:r>
              <a:rPr lang="en-US" sz="2499">
                <a:solidFill>
                  <a:srgbClr val="000000"/>
                </a:solidFill>
                <a:latin typeface="Libre Baskerville Bold"/>
              </a:rPr>
              <a:t>Record</a:t>
            </a:r>
          </a:p>
          <a:p>
            <a:pPr>
              <a:lnSpc>
                <a:spcPts val="2499"/>
              </a:lnSpc>
            </a:pPr>
            <a:r>
              <a:rPr lang="en-US" sz="2499">
                <a:solidFill>
                  <a:srgbClr val="000000"/>
                </a:solidFill>
                <a:latin typeface="Libre Baskerville Bold"/>
              </a:rPr>
              <a:t> </a:t>
            </a:r>
          </a:p>
          <a:p>
            <a:pPr marL="539750" lvl="1" indent="-269875">
              <a:lnSpc>
                <a:spcPts val="2499"/>
              </a:lnSpc>
              <a:buFont typeface="Arial"/>
              <a:buChar char="•"/>
            </a:pPr>
            <a:r>
              <a:rPr lang="en-US" sz="2499">
                <a:solidFill>
                  <a:srgbClr val="000000"/>
                </a:solidFill>
                <a:latin typeface="Libre Baskerville Bold"/>
              </a:rPr>
              <a:t>Edit</a:t>
            </a:r>
          </a:p>
          <a:p>
            <a:pPr>
              <a:lnSpc>
                <a:spcPts val="2499"/>
              </a:lnSpc>
            </a:pPr>
            <a:endParaRPr lang="en-US" sz="2499">
              <a:solidFill>
                <a:srgbClr val="000000"/>
              </a:solidFill>
              <a:latin typeface="Libre Baskerville Bold"/>
            </a:endParaRPr>
          </a:p>
          <a:p>
            <a:pPr>
              <a:lnSpc>
                <a:spcPts val="2499"/>
              </a:lnSpc>
            </a:pPr>
            <a:endParaRPr lang="en-US" sz="2499">
              <a:solidFill>
                <a:srgbClr val="000000"/>
              </a:solidFill>
              <a:latin typeface="Libre Baskerville Bold"/>
            </a:endParaRPr>
          </a:p>
          <a:p>
            <a:pPr>
              <a:lnSpc>
                <a:spcPts val="2499"/>
              </a:lnSpc>
            </a:pPr>
            <a:endParaRPr lang="en-US" sz="2499">
              <a:solidFill>
                <a:srgbClr val="000000"/>
              </a:solidFill>
              <a:latin typeface="Libre Baskerville Bold"/>
            </a:endParaRPr>
          </a:p>
          <a:p>
            <a:pPr marL="539750" lvl="1" indent="-269875">
              <a:lnSpc>
                <a:spcPts val="2499"/>
              </a:lnSpc>
              <a:buFont typeface="Arial"/>
              <a:buChar char="•"/>
            </a:pPr>
            <a:r>
              <a:rPr lang="en-US" sz="2499">
                <a:solidFill>
                  <a:srgbClr val="000000"/>
                </a:solidFill>
                <a:latin typeface="Libre Baskerville Bold"/>
              </a:rPr>
              <a:t>Retakes</a:t>
            </a:r>
          </a:p>
          <a:p>
            <a:pPr>
              <a:lnSpc>
                <a:spcPts val="2499"/>
              </a:lnSpc>
            </a:pPr>
            <a:endParaRPr lang="en-US" sz="2499">
              <a:solidFill>
                <a:srgbClr val="000000"/>
              </a:solidFill>
              <a:latin typeface="Libre Baskerville Bold"/>
            </a:endParaRPr>
          </a:p>
          <a:p>
            <a:pPr marL="539750" lvl="1" indent="-269875">
              <a:lnSpc>
                <a:spcPts val="2499"/>
              </a:lnSpc>
              <a:buFont typeface="Arial"/>
              <a:buChar char="•"/>
            </a:pPr>
            <a:r>
              <a:rPr lang="en-US" sz="2499">
                <a:solidFill>
                  <a:srgbClr val="000000"/>
                </a:solidFill>
                <a:latin typeface="Libre Baskerville Bold"/>
              </a:rPr>
              <a:t>Remastering </a:t>
            </a:r>
          </a:p>
          <a:p>
            <a:pPr>
              <a:lnSpc>
                <a:spcPts val="2499"/>
              </a:lnSpc>
            </a:pPr>
            <a:endParaRPr lang="en-US" sz="2499">
              <a:solidFill>
                <a:srgbClr val="000000"/>
              </a:solidFill>
              <a:latin typeface="Libre Baskerville Bold"/>
            </a:endParaRPr>
          </a:p>
          <a:p>
            <a:pPr marL="539749" lvl="1" indent="-269875">
              <a:lnSpc>
                <a:spcPts val="2499"/>
              </a:lnSpc>
              <a:buFont typeface="Arial"/>
              <a:buChar char="•"/>
            </a:pPr>
            <a:r>
              <a:rPr lang="en-US" sz="2499">
                <a:solidFill>
                  <a:srgbClr val="000000"/>
                </a:solidFill>
                <a:latin typeface="Libre Baskerville Bold"/>
              </a:rPr>
              <a:t>Distribute files</a:t>
            </a:r>
          </a:p>
          <a:p>
            <a:pPr>
              <a:lnSpc>
                <a:spcPts val="2499"/>
              </a:lnSpc>
            </a:pPr>
            <a:endParaRPr lang="en-US" sz="2499">
              <a:solidFill>
                <a:srgbClr val="000000"/>
              </a:solidFill>
              <a:latin typeface="Libre Baskerville Bold"/>
            </a:endParaRPr>
          </a:p>
          <a:p>
            <a:pPr>
              <a:lnSpc>
                <a:spcPts val="2499"/>
              </a:lnSpc>
            </a:pPr>
            <a:endParaRPr lang="en-US" sz="2499">
              <a:solidFill>
                <a:srgbClr val="000000"/>
              </a:solidFill>
              <a:latin typeface="Libre Baskerville Bold"/>
            </a:endParaRPr>
          </a:p>
        </p:txBody>
      </p:sp>
    </p:spTree>
    <p:extLst>
      <p:ext uri="{BB962C8B-B14F-4D97-AF65-F5344CB8AC3E}">
        <p14:creationId xmlns:p14="http://schemas.microsoft.com/office/powerpoint/2010/main" val="34485432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B35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8441" r="8441" b="4329"/>
          <a:stretch>
            <a:fillRect/>
          </a:stretch>
        </p:blipFill>
        <p:spPr>
          <a:xfrm>
            <a:off x="373094" y="385762"/>
            <a:ext cx="6064186" cy="9472612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7043010" y="885825"/>
            <a:ext cx="10216290" cy="1209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800"/>
              </a:lnSpc>
            </a:pPr>
            <a:r>
              <a:rPr lang="en-US" sz="7000">
                <a:solidFill>
                  <a:srgbClr val="F6F2E5"/>
                </a:solidFill>
                <a:latin typeface="Libre Baskerville Bold"/>
              </a:rPr>
              <a:t>Purpose: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7043010" y="3224530"/>
            <a:ext cx="10216290" cy="48539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63599" lvl="1" indent="-431800">
              <a:lnSpc>
                <a:spcPts val="5599"/>
              </a:lnSpc>
              <a:buFont typeface="Arial"/>
              <a:buChar char="•"/>
            </a:pPr>
            <a:r>
              <a:rPr lang="en-US" sz="4000">
                <a:solidFill>
                  <a:srgbClr val="FFFFFF"/>
                </a:solidFill>
                <a:latin typeface="Libre Baskerville Bold"/>
              </a:rPr>
              <a:t>To give you enough information to  decide IF and HOW to get your books into audio.</a:t>
            </a:r>
          </a:p>
          <a:p>
            <a:pPr>
              <a:lnSpc>
                <a:spcPts val="5599"/>
              </a:lnSpc>
            </a:pPr>
            <a:endParaRPr lang="en-US" sz="4000">
              <a:solidFill>
                <a:srgbClr val="FFFFFF"/>
              </a:solidFill>
              <a:latin typeface="Libre Baskerville Bold"/>
            </a:endParaRPr>
          </a:p>
          <a:p>
            <a:pPr marL="863599" lvl="1" indent="-431800">
              <a:lnSpc>
                <a:spcPts val="5599"/>
              </a:lnSpc>
              <a:buFont typeface="Arial"/>
              <a:buChar char="•"/>
            </a:pPr>
            <a:r>
              <a:rPr lang="en-US" sz="3999">
                <a:solidFill>
                  <a:srgbClr val="FFFFFF"/>
                </a:solidFill>
                <a:latin typeface="Libre Baskerville Bold"/>
              </a:rPr>
              <a:t>Like most things, it’s your time or your money.</a:t>
            </a:r>
          </a:p>
          <a:p>
            <a:pPr algn="ctr">
              <a:lnSpc>
                <a:spcPts val="4759"/>
              </a:lnSpc>
            </a:pPr>
            <a:endParaRPr lang="en-US" sz="3999">
              <a:solidFill>
                <a:srgbClr val="FFFFFF"/>
              </a:solidFill>
              <a:latin typeface="Libre Baskerville Bold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B35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13454" r="24522" b="10497"/>
          <a:stretch>
            <a:fillRect/>
          </a:stretch>
        </p:blipFill>
        <p:spPr>
          <a:xfrm>
            <a:off x="11438861" y="2494418"/>
            <a:ext cx="6330802" cy="7365705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-1" y="2713331"/>
            <a:ext cx="11438861" cy="4974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3500"/>
              </a:lnSpc>
            </a:pPr>
            <a:r>
              <a:rPr lang="en-US" sz="4800" dirty="0">
                <a:solidFill>
                  <a:srgbClr val="F6F2E5"/>
                </a:solidFill>
                <a:latin typeface="Libre Baskerville Bold"/>
              </a:rPr>
              <a:t>Audible only: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585677" y="618682"/>
            <a:ext cx="17183986" cy="1381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200"/>
              </a:lnSpc>
            </a:pPr>
            <a:r>
              <a:rPr lang="en-US" sz="8000" dirty="0">
                <a:solidFill>
                  <a:srgbClr val="F6F2E5"/>
                </a:solidFill>
                <a:latin typeface="Libre Baskerville Bold"/>
              </a:rPr>
              <a:t>Distribution: Exclusive?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163073" y="3619500"/>
            <a:ext cx="9112712" cy="33899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000" dirty="0">
                <a:solidFill>
                  <a:srgbClr val="F6F2E5"/>
                </a:solidFill>
                <a:latin typeface="Libre Baskerville Bold"/>
              </a:rPr>
              <a:t>Pros:</a:t>
            </a:r>
          </a:p>
          <a:p>
            <a:pPr marL="647701" lvl="1" indent="-323850">
              <a:lnSpc>
                <a:spcPct val="150000"/>
              </a:lnSpc>
              <a:buFont typeface="Arial"/>
              <a:buChar char="•"/>
            </a:pPr>
            <a:r>
              <a:rPr lang="en-US" sz="3000" dirty="0">
                <a:solidFill>
                  <a:srgbClr val="F6F2E5"/>
                </a:solidFill>
                <a:latin typeface="Libre Baskerville Bold"/>
              </a:rPr>
              <a:t>higher royalties (40% vs. 25%)</a:t>
            </a:r>
          </a:p>
          <a:p>
            <a:pPr marL="647701" lvl="1" indent="-323850">
              <a:lnSpc>
                <a:spcPct val="150000"/>
              </a:lnSpc>
              <a:buFont typeface="Arial"/>
              <a:buChar char="•"/>
            </a:pPr>
            <a:r>
              <a:rPr lang="en-US" sz="3000" dirty="0">
                <a:solidFill>
                  <a:srgbClr val="F6F2E5"/>
                </a:solidFill>
                <a:latin typeface="Libre Baskerville Bold"/>
              </a:rPr>
              <a:t>single dashboard</a:t>
            </a:r>
          </a:p>
          <a:p>
            <a:pPr marL="647701" lvl="1" indent="-323850">
              <a:lnSpc>
                <a:spcPct val="150000"/>
              </a:lnSpc>
              <a:buFont typeface="Arial"/>
              <a:buChar char="•"/>
            </a:pPr>
            <a:r>
              <a:rPr lang="en-US" sz="3000" dirty="0">
                <a:solidFill>
                  <a:srgbClr val="F6F2E5"/>
                </a:solidFill>
                <a:latin typeface="Libre Baskerville Bold"/>
              </a:rPr>
              <a:t>preferred giveaway codes</a:t>
            </a:r>
          </a:p>
          <a:p>
            <a:pPr marL="323851" lvl="1">
              <a:lnSpc>
                <a:spcPct val="150000"/>
              </a:lnSpc>
            </a:pPr>
            <a:endParaRPr lang="en-US" sz="3000" dirty="0">
              <a:solidFill>
                <a:srgbClr val="F6F2E5"/>
              </a:solidFill>
              <a:latin typeface="Libre Baskerville Bold"/>
            </a:endParaRPr>
          </a:p>
        </p:txBody>
      </p:sp>
    </p:spTree>
    <p:extLst>
      <p:ext uri="{BB962C8B-B14F-4D97-AF65-F5344CB8AC3E}">
        <p14:creationId xmlns:p14="http://schemas.microsoft.com/office/powerpoint/2010/main" val="4191357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B35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13454" r="24522" b="10497"/>
          <a:stretch>
            <a:fillRect/>
          </a:stretch>
        </p:blipFill>
        <p:spPr>
          <a:xfrm>
            <a:off x="11438861" y="2494418"/>
            <a:ext cx="6330802" cy="7365705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-1" y="2713331"/>
            <a:ext cx="11438861" cy="4974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3500"/>
              </a:lnSpc>
            </a:pPr>
            <a:r>
              <a:rPr lang="en-US" sz="4800" dirty="0">
                <a:solidFill>
                  <a:srgbClr val="F6F2E5"/>
                </a:solidFill>
                <a:latin typeface="Libre Baskerville Bold"/>
              </a:rPr>
              <a:t>Audible only: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585677" y="618682"/>
            <a:ext cx="17183986" cy="1381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200"/>
              </a:lnSpc>
            </a:pPr>
            <a:r>
              <a:rPr lang="en-US" sz="8000" dirty="0">
                <a:solidFill>
                  <a:srgbClr val="F6F2E5"/>
                </a:solidFill>
                <a:latin typeface="Libre Baskerville Bold"/>
              </a:rPr>
              <a:t>Distribution: Exclusive?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163073" y="3619500"/>
            <a:ext cx="9112712" cy="61598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000" dirty="0">
                <a:solidFill>
                  <a:srgbClr val="F6F2E5"/>
                </a:solidFill>
                <a:latin typeface="Libre Baskerville Bold"/>
              </a:rPr>
              <a:t>Pros:</a:t>
            </a:r>
          </a:p>
          <a:p>
            <a:pPr marL="647701" lvl="1" indent="-323850">
              <a:lnSpc>
                <a:spcPct val="150000"/>
              </a:lnSpc>
              <a:buFont typeface="Arial"/>
              <a:buChar char="•"/>
            </a:pPr>
            <a:r>
              <a:rPr lang="en-US" sz="3000" dirty="0">
                <a:solidFill>
                  <a:srgbClr val="F6F2E5"/>
                </a:solidFill>
                <a:latin typeface="Libre Baskerville Bold"/>
              </a:rPr>
              <a:t>higher royalties (40% vs. 25%)</a:t>
            </a:r>
          </a:p>
          <a:p>
            <a:pPr marL="647701" lvl="1" indent="-323850">
              <a:lnSpc>
                <a:spcPct val="150000"/>
              </a:lnSpc>
              <a:buFont typeface="Arial"/>
              <a:buChar char="•"/>
            </a:pPr>
            <a:r>
              <a:rPr lang="en-US" sz="3000" dirty="0">
                <a:solidFill>
                  <a:srgbClr val="F6F2E5"/>
                </a:solidFill>
                <a:latin typeface="Libre Baskerville Bold"/>
              </a:rPr>
              <a:t>single dashboard</a:t>
            </a:r>
          </a:p>
          <a:p>
            <a:pPr marL="647701" lvl="1" indent="-323850">
              <a:lnSpc>
                <a:spcPct val="150000"/>
              </a:lnSpc>
              <a:buFont typeface="Arial"/>
              <a:buChar char="•"/>
            </a:pPr>
            <a:r>
              <a:rPr lang="en-US" sz="3000" dirty="0">
                <a:solidFill>
                  <a:srgbClr val="F6F2E5"/>
                </a:solidFill>
                <a:latin typeface="Libre Baskerville Bold"/>
              </a:rPr>
              <a:t>preferred giveaway codes</a:t>
            </a:r>
          </a:p>
          <a:p>
            <a:pPr marL="323851" lvl="1">
              <a:lnSpc>
                <a:spcPct val="150000"/>
              </a:lnSpc>
            </a:pPr>
            <a:endParaRPr lang="en-US" sz="3000" dirty="0">
              <a:solidFill>
                <a:srgbClr val="F6F2E5"/>
              </a:solidFill>
              <a:latin typeface="Libre Baskerville Bold"/>
            </a:endParaRPr>
          </a:p>
          <a:p>
            <a:pPr>
              <a:lnSpc>
                <a:spcPct val="150000"/>
              </a:lnSpc>
            </a:pPr>
            <a:r>
              <a:rPr lang="en-US" sz="3000" dirty="0">
                <a:solidFill>
                  <a:srgbClr val="F6F2E5"/>
                </a:solidFill>
                <a:latin typeface="Libre Baskerville Bold"/>
              </a:rPr>
              <a:t>Cons:</a:t>
            </a:r>
          </a:p>
          <a:p>
            <a:pPr marL="647701" lvl="1" indent="-323850">
              <a:lnSpc>
                <a:spcPct val="150000"/>
              </a:lnSpc>
              <a:buFont typeface="Arial"/>
              <a:buChar char="•"/>
            </a:pPr>
            <a:r>
              <a:rPr lang="en-US" sz="3000" dirty="0">
                <a:solidFill>
                  <a:srgbClr val="F6F2E5"/>
                </a:solidFill>
                <a:latin typeface="Libre Baskerville Bold"/>
              </a:rPr>
              <a:t>lose out on wider market</a:t>
            </a:r>
          </a:p>
          <a:p>
            <a:pPr marL="647701" lvl="1" indent="-323850">
              <a:lnSpc>
                <a:spcPct val="150000"/>
              </a:lnSpc>
              <a:buFont typeface="Arial"/>
              <a:buChar char="•"/>
            </a:pPr>
            <a:r>
              <a:rPr lang="en-US" sz="3000" dirty="0">
                <a:solidFill>
                  <a:srgbClr val="F6F2E5"/>
                </a:solidFill>
                <a:latin typeface="Libre Baskerville Bold"/>
              </a:rPr>
              <a:t>no distribution to libraries</a:t>
            </a:r>
          </a:p>
          <a:p>
            <a:pPr marL="647700" lvl="1" indent="-323850" algn="l">
              <a:lnSpc>
                <a:spcPct val="150000"/>
              </a:lnSpc>
              <a:buFont typeface="Arial"/>
              <a:buChar char="•"/>
            </a:pPr>
            <a:r>
              <a:rPr lang="en-US" sz="3000" dirty="0">
                <a:solidFill>
                  <a:srgbClr val="F6F2E5"/>
                </a:solidFill>
                <a:latin typeface="Libre Baskerville Bold"/>
              </a:rPr>
              <a:t>no price control</a:t>
            </a:r>
          </a:p>
        </p:txBody>
      </p:sp>
    </p:spTree>
    <p:extLst>
      <p:ext uri="{BB962C8B-B14F-4D97-AF65-F5344CB8AC3E}">
        <p14:creationId xmlns:p14="http://schemas.microsoft.com/office/powerpoint/2010/main" val="237391788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B35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13454" r="24522" b="10497"/>
          <a:stretch>
            <a:fillRect/>
          </a:stretch>
        </p:blipFill>
        <p:spPr>
          <a:xfrm>
            <a:off x="11438861" y="2494418"/>
            <a:ext cx="6330802" cy="7365705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585677" y="618682"/>
            <a:ext cx="17183986" cy="1381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200"/>
              </a:lnSpc>
            </a:pPr>
            <a:r>
              <a:rPr lang="en-US" sz="8000" dirty="0">
                <a:solidFill>
                  <a:srgbClr val="F6F2E5"/>
                </a:solidFill>
                <a:latin typeface="Libre Baskerville Bold"/>
              </a:rPr>
              <a:t>Distribution: or Not?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-134375" y="2791238"/>
            <a:ext cx="11438861" cy="4974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3500"/>
              </a:lnSpc>
            </a:pPr>
            <a:r>
              <a:rPr lang="en-US" sz="4800" dirty="0">
                <a:solidFill>
                  <a:srgbClr val="F6F2E5"/>
                </a:solidFill>
                <a:latin typeface="Libre Baskerville Bold"/>
              </a:rPr>
              <a:t>Non-exclusive: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09649" y="3543300"/>
            <a:ext cx="9150811" cy="36158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F6F2E5"/>
                </a:solidFill>
                <a:latin typeface="Libre Baskerville Bold"/>
              </a:rPr>
              <a:t>Pros:</a:t>
            </a:r>
          </a:p>
          <a:p>
            <a:pPr marL="647701" lvl="1" indent="-323850">
              <a:lnSpc>
                <a:spcPct val="150000"/>
              </a:lnSpc>
              <a:buFont typeface="Arial"/>
              <a:buChar char="•"/>
            </a:pPr>
            <a:r>
              <a:rPr lang="en-US" sz="3200" dirty="0">
                <a:solidFill>
                  <a:srgbClr val="F6F2E5"/>
                </a:solidFill>
                <a:latin typeface="Libre Baskerville Bold"/>
              </a:rPr>
              <a:t>wider market including libraries</a:t>
            </a:r>
          </a:p>
          <a:p>
            <a:pPr marL="647701" lvl="1" indent="-323850">
              <a:lnSpc>
                <a:spcPct val="150000"/>
              </a:lnSpc>
              <a:buFont typeface="Arial"/>
              <a:buChar char="•"/>
            </a:pPr>
            <a:r>
              <a:rPr lang="en-US" sz="3200" dirty="0">
                <a:solidFill>
                  <a:srgbClr val="F6F2E5"/>
                </a:solidFill>
                <a:latin typeface="Libre Baskerville Bold"/>
              </a:rPr>
              <a:t>price control </a:t>
            </a:r>
          </a:p>
          <a:p>
            <a:pPr marL="647701" lvl="1" indent="-323850">
              <a:lnSpc>
                <a:spcPct val="150000"/>
              </a:lnSpc>
              <a:buFont typeface="Arial"/>
              <a:buChar char="•"/>
            </a:pPr>
            <a:r>
              <a:rPr lang="en-US" sz="3200" dirty="0">
                <a:solidFill>
                  <a:srgbClr val="F6F2E5"/>
                </a:solidFill>
                <a:latin typeface="Libre Baskerville Bold"/>
              </a:rPr>
              <a:t>giveaway codes</a:t>
            </a:r>
          </a:p>
          <a:p>
            <a:pPr marL="323851" lvl="1">
              <a:lnSpc>
                <a:spcPct val="150000"/>
              </a:lnSpc>
            </a:pPr>
            <a:endParaRPr lang="en-US" sz="3200" dirty="0">
              <a:solidFill>
                <a:srgbClr val="F6F2E5"/>
              </a:solidFill>
              <a:latin typeface="Libre Baskerville Bold"/>
            </a:endParaRPr>
          </a:p>
        </p:txBody>
      </p:sp>
    </p:spTree>
    <p:extLst>
      <p:ext uri="{BB962C8B-B14F-4D97-AF65-F5344CB8AC3E}">
        <p14:creationId xmlns:p14="http://schemas.microsoft.com/office/powerpoint/2010/main" val="3579351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B35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13454" r="24522" b="10497"/>
          <a:stretch>
            <a:fillRect/>
          </a:stretch>
        </p:blipFill>
        <p:spPr>
          <a:xfrm>
            <a:off x="11438861" y="2494418"/>
            <a:ext cx="6330802" cy="7365705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585677" y="618682"/>
            <a:ext cx="17183986" cy="1381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200"/>
              </a:lnSpc>
            </a:pPr>
            <a:r>
              <a:rPr lang="en-US" sz="8000" dirty="0">
                <a:solidFill>
                  <a:srgbClr val="F6F2E5"/>
                </a:solidFill>
                <a:latin typeface="Libre Baskerville Bold"/>
              </a:rPr>
              <a:t>Distribution: or Not?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-134375" y="2791238"/>
            <a:ext cx="11438861" cy="4974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3500"/>
              </a:lnSpc>
            </a:pPr>
            <a:r>
              <a:rPr lang="en-US" sz="4800" dirty="0">
                <a:solidFill>
                  <a:srgbClr val="F6F2E5"/>
                </a:solidFill>
                <a:latin typeface="Libre Baskerville Bold"/>
              </a:rPr>
              <a:t>Non-exclusive: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09649" y="3543300"/>
            <a:ext cx="9150811" cy="58318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F6F2E5"/>
                </a:solidFill>
                <a:latin typeface="Libre Baskerville Bold"/>
              </a:rPr>
              <a:t>Pros:</a:t>
            </a:r>
          </a:p>
          <a:p>
            <a:pPr marL="647701" lvl="1" indent="-323850">
              <a:lnSpc>
                <a:spcPct val="150000"/>
              </a:lnSpc>
              <a:buFont typeface="Arial"/>
              <a:buChar char="•"/>
            </a:pPr>
            <a:r>
              <a:rPr lang="en-US" sz="3200" dirty="0">
                <a:solidFill>
                  <a:srgbClr val="F6F2E5"/>
                </a:solidFill>
                <a:latin typeface="Libre Baskerville Bold"/>
              </a:rPr>
              <a:t>wider market including libraries</a:t>
            </a:r>
          </a:p>
          <a:p>
            <a:pPr marL="647701" lvl="1" indent="-323850">
              <a:lnSpc>
                <a:spcPct val="150000"/>
              </a:lnSpc>
              <a:buFont typeface="Arial"/>
              <a:buChar char="•"/>
            </a:pPr>
            <a:r>
              <a:rPr lang="en-US" sz="3200" dirty="0">
                <a:solidFill>
                  <a:srgbClr val="F6F2E5"/>
                </a:solidFill>
                <a:latin typeface="Libre Baskerville Bold"/>
              </a:rPr>
              <a:t>price control </a:t>
            </a:r>
          </a:p>
          <a:p>
            <a:pPr marL="647701" lvl="1" indent="-323850">
              <a:lnSpc>
                <a:spcPct val="150000"/>
              </a:lnSpc>
              <a:buFont typeface="Arial"/>
              <a:buChar char="•"/>
            </a:pPr>
            <a:r>
              <a:rPr lang="en-US" sz="3200" dirty="0">
                <a:solidFill>
                  <a:srgbClr val="F6F2E5"/>
                </a:solidFill>
                <a:latin typeface="Libre Baskerville Bold"/>
              </a:rPr>
              <a:t>giveaway codes</a:t>
            </a:r>
          </a:p>
          <a:p>
            <a:pPr marL="323851" lvl="1">
              <a:lnSpc>
                <a:spcPct val="150000"/>
              </a:lnSpc>
            </a:pPr>
            <a:endParaRPr lang="en-US" sz="3200" dirty="0">
              <a:solidFill>
                <a:srgbClr val="F6F2E5"/>
              </a:solidFill>
              <a:latin typeface="Libre Baskerville Bold"/>
            </a:endParaRP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F6F2E5"/>
                </a:solidFill>
                <a:latin typeface="Libre Baskerville Bold"/>
              </a:rPr>
              <a:t>Cons:</a:t>
            </a:r>
          </a:p>
          <a:p>
            <a:pPr marL="647700" lvl="1" indent="-323850">
              <a:lnSpc>
                <a:spcPct val="150000"/>
              </a:lnSpc>
              <a:buFont typeface="Arial"/>
              <a:buChar char="•"/>
            </a:pPr>
            <a:r>
              <a:rPr lang="en-US" sz="3200" dirty="0">
                <a:solidFill>
                  <a:srgbClr val="F6F2E5"/>
                </a:solidFill>
                <a:latin typeface="Libre Baskerville Bold"/>
              </a:rPr>
              <a:t>lose preferred market Audible codes</a:t>
            </a:r>
          </a:p>
          <a:p>
            <a:pPr marL="647701" lvl="1" indent="-323850">
              <a:lnSpc>
                <a:spcPct val="150000"/>
              </a:lnSpc>
              <a:buFont typeface="Arial"/>
              <a:buChar char="•"/>
            </a:pPr>
            <a:r>
              <a:rPr lang="en-US" sz="3200" dirty="0">
                <a:solidFill>
                  <a:srgbClr val="F6F2E5"/>
                </a:solidFill>
                <a:latin typeface="Libre Baskerville Bold"/>
              </a:rPr>
              <a:t>multiple dashboards</a:t>
            </a:r>
          </a:p>
        </p:txBody>
      </p:sp>
    </p:spTree>
    <p:extLst>
      <p:ext uri="{BB962C8B-B14F-4D97-AF65-F5344CB8AC3E}">
        <p14:creationId xmlns:p14="http://schemas.microsoft.com/office/powerpoint/2010/main" val="264815856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6"/>
          <p:cNvGrpSpPr/>
          <p:nvPr/>
        </p:nvGrpSpPr>
        <p:grpSpPr>
          <a:xfrm>
            <a:off x="9033979" y="601980"/>
            <a:ext cx="1209471" cy="1209471"/>
            <a:chOff x="0" y="0"/>
            <a:chExt cx="1612627" cy="1612627"/>
          </a:xfrm>
        </p:grpSpPr>
        <p:grpSp>
          <p:nvGrpSpPr>
            <p:cNvPr id="7" name="Group 7"/>
            <p:cNvGrpSpPr/>
            <p:nvPr/>
          </p:nvGrpSpPr>
          <p:grpSpPr>
            <a:xfrm>
              <a:off x="0" y="0"/>
              <a:ext cx="1612627" cy="1612627"/>
              <a:chOff x="0" y="0"/>
              <a:chExt cx="6350000" cy="6350000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3B352E">
                  <a:alpha val="4706"/>
                </a:srgbClr>
              </a:solidFill>
            </p:spPr>
          </p:sp>
        </p:grpSp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457036" y="457036"/>
              <a:ext cx="698555" cy="698555"/>
            </a:xfrm>
            <a:prstGeom prst="rect">
              <a:avLst/>
            </a:prstGeom>
          </p:spPr>
        </p:pic>
      </p:grpSp>
      <p:sp>
        <p:nvSpPr>
          <p:cNvPr id="18" name="AutoShape 18"/>
          <p:cNvSpPr/>
          <p:nvPr/>
        </p:nvSpPr>
        <p:spPr>
          <a:xfrm>
            <a:off x="0" y="0"/>
            <a:ext cx="7590290" cy="10287000"/>
          </a:xfrm>
          <a:prstGeom prst="rect">
            <a:avLst/>
          </a:prstGeom>
          <a:solidFill>
            <a:srgbClr val="3B352E"/>
          </a:solidFill>
        </p:spPr>
      </p:sp>
      <p:sp>
        <p:nvSpPr>
          <p:cNvPr id="19" name="TextBox 19"/>
          <p:cNvSpPr txBox="1"/>
          <p:nvPr/>
        </p:nvSpPr>
        <p:spPr>
          <a:xfrm>
            <a:off x="451429" y="1995601"/>
            <a:ext cx="6709584" cy="18122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720"/>
              </a:lnSpc>
            </a:pPr>
            <a:r>
              <a:rPr lang="en-US" sz="4800">
                <a:solidFill>
                  <a:srgbClr val="F6F2E5"/>
                </a:solidFill>
                <a:latin typeface="Libre Baskerville Bold"/>
              </a:rPr>
              <a:t>Marketing Strategies</a:t>
            </a:r>
          </a:p>
          <a:p>
            <a:pPr marL="0" lvl="0" indent="0">
              <a:lnSpc>
                <a:spcPts val="7839"/>
              </a:lnSpc>
            </a:pPr>
            <a:endParaRPr lang="en-US" sz="4800">
              <a:solidFill>
                <a:srgbClr val="F6F2E5"/>
              </a:solidFill>
              <a:latin typeface="Libre Baskerville Bold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10600183" y="936205"/>
            <a:ext cx="6301929" cy="4838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19"/>
              </a:lnSpc>
              <a:spcBef>
                <a:spcPct val="0"/>
              </a:spcBef>
            </a:pPr>
            <a:r>
              <a:rPr lang="en-US" sz="2800">
                <a:solidFill>
                  <a:srgbClr val="3B352E"/>
                </a:solidFill>
                <a:latin typeface="Libre Baskerville Bold"/>
              </a:rPr>
              <a:t>Hire a celebrity narrator</a:t>
            </a:r>
          </a:p>
        </p:txBody>
      </p:sp>
      <p:grpSp>
        <p:nvGrpSpPr>
          <p:cNvPr id="34" name="Group 34"/>
          <p:cNvGrpSpPr/>
          <p:nvPr/>
        </p:nvGrpSpPr>
        <p:grpSpPr>
          <a:xfrm>
            <a:off x="1687951" y="4331970"/>
            <a:ext cx="4214387" cy="3970020"/>
            <a:chOff x="0" y="0"/>
            <a:chExt cx="5619183" cy="5293360"/>
          </a:xfrm>
        </p:grpSpPr>
        <p:sp>
          <p:nvSpPr>
            <p:cNvPr id="35" name="TextBox 35"/>
            <p:cNvSpPr txBox="1"/>
            <p:nvPr/>
          </p:nvSpPr>
          <p:spPr>
            <a:xfrm>
              <a:off x="4047852" y="-38100"/>
              <a:ext cx="600838" cy="60133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1805"/>
                </a:lnSpc>
                <a:spcBef>
                  <a:spcPct val="0"/>
                </a:spcBef>
              </a:pPr>
              <a:r>
                <a:rPr lang="en-US" sz="1289" u="none">
                  <a:solidFill>
                    <a:srgbClr val="F6F2E5"/>
                  </a:solidFill>
                  <a:latin typeface="Public Sans"/>
                </a:rPr>
                <a:t>Item 1</a:t>
              </a:r>
            </a:p>
            <a:p>
              <a:pPr marL="0" lvl="0" indent="0" algn="ctr">
                <a:lnSpc>
                  <a:spcPts val="1805"/>
                </a:lnSpc>
                <a:spcBef>
                  <a:spcPct val="0"/>
                </a:spcBef>
              </a:pPr>
              <a:r>
                <a:rPr lang="en-US" sz="1289" u="none">
                  <a:solidFill>
                    <a:srgbClr val="F6F2E5"/>
                  </a:solidFill>
                  <a:latin typeface="Public Sans"/>
                </a:rPr>
                <a:t>20%</a:t>
              </a:r>
            </a:p>
          </p:txBody>
        </p:sp>
        <p:sp>
          <p:nvSpPr>
            <p:cNvPr id="36" name="TextBox 36"/>
            <p:cNvSpPr txBox="1"/>
            <p:nvPr/>
          </p:nvSpPr>
          <p:spPr>
            <a:xfrm>
              <a:off x="4977086" y="2885280"/>
              <a:ext cx="642097" cy="60133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1805"/>
                </a:lnSpc>
                <a:spcBef>
                  <a:spcPct val="0"/>
                </a:spcBef>
              </a:pPr>
              <a:r>
                <a:rPr lang="en-US" sz="1289" u="none">
                  <a:solidFill>
                    <a:srgbClr val="F6F2E5"/>
                  </a:solidFill>
                  <a:latin typeface="Public Sans"/>
                </a:rPr>
                <a:t>Item 2</a:t>
              </a:r>
            </a:p>
            <a:p>
              <a:pPr marL="0" lvl="0" indent="0" algn="ctr">
                <a:lnSpc>
                  <a:spcPts val="1805"/>
                </a:lnSpc>
                <a:spcBef>
                  <a:spcPct val="0"/>
                </a:spcBef>
              </a:pPr>
              <a:r>
                <a:rPr lang="en-US" sz="1289" u="none">
                  <a:solidFill>
                    <a:srgbClr val="F6F2E5"/>
                  </a:solidFill>
                  <a:latin typeface="Public Sans"/>
                </a:rPr>
                <a:t>20%</a:t>
              </a:r>
            </a:p>
          </p:txBody>
        </p:sp>
        <p:sp>
          <p:nvSpPr>
            <p:cNvPr id="37" name="TextBox 37"/>
            <p:cNvSpPr txBox="1"/>
            <p:nvPr/>
          </p:nvSpPr>
          <p:spPr>
            <a:xfrm>
              <a:off x="2486609" y="4692028"/>
              <a:ext cx="649501" cy="60133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1805"/>
                </a:lnSpc>
                <a:spcBef>
                  <a:spcPct val="0"/>
                </a:spcBef>
              </a:pPr>
              <a:r>
                <a:rPr lang="en-US" sz="1289" u="none">
                  <a:solidFill>
                    <a:srgbClr val="F6F2E5"/>
                  </a:solidFill>
                  <a:latin typeface="Public Sans"/>
                </a:rPr>
                <a:t>Item 3</a:t>
              </a:r>
            </a:p>
            <a:p>
              <a:pPr marL="0" lvl="0" indent="0" algn="ctr">
                <a:lnSpc>
                  <a:spcPts val="1805"/>
                </a:lnSpc>
                <a:spcBef>
                  <a:spcPct val="0"/>
                </a:spcBef>
              </a:pPr>
              <a:r>
                <a:rPr lang="en-US" sz="1289" u="none">
                  <a:solidFill>
                    <a:srgbClr val="F6F2E5"/>
                  </a:solidFill>
                  <a:latin typeface="Public Sans"/>
                </a:rPr>
                <a:t>20%</a:t>
              </a:r>
            </a:p>
          </p:txBody>
        </p:sp>
        <p:sp>
          <p:nvSpPr>
            <p:cNvPr id="38" name="TextBox 38"/>
            <p:cNvSpPr txBox="1"/>
            <p:nvPr/>
          </p:nvSpPr>
          <p:spPr>
            <a:xfrm>
              <a:off x="0" y="2885280"/>
              <a:ext cx="649168" cy="60133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1805"/>
                </a:lnSpc>
                <a:spcBef>
                  <a:spcPct val="0"/>
                </a:spcBef>
              </a:pPr>
              <a:r>
                <a:rPr lang="en-US" sz="1289" u="none">
                  <a:solidFill>
                    <a:srgbClr val="F6F2E5"/>
                  </a:solidFill>
                  <a:latin typeface="Public Sans"/>
                </a:rPr>
                <a:t>Item 4</a:t>
              </a:r>
            </a:p>
            <a:p>
              <a:pPr marL="0" lvl="0" indent="0" algn="ctr">
                <a:lnSpc>
                  <a:spcPts val="1805"/>
                </a:lnSpc>
                <a:spcBef>
                  <a:spcPct val="0"/>
                </a:spcBef>
              </a:pPr>
              <a:r>
                <a:rPr lang="en-US" sz="1289" u="none">
                  <a:solidFill>
                    <a:srgbClr val="F6F2E5"/>
                  </a:solidFill>
                  <a:latin typeface="Public Sans"/>
                </a:rPr>
                <a:t>20%</a:t>
              </a:r>
            </a:p>
          </p:txBody>
        </p:sp>
        <p:sp>
          <p:nvSpPr>
            <p:cNvPr id="39" name="TextBox 39"/>
            <p:cNvSpPr txBox="1"/>
            <p:nvPr/>
          </p:nvSpPr>
          <p:spPr>
            <a:xfrm>
              <a:off x="948533" y="-38100"/>
              <a:ext cx="651830" cy="60133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1805"/>
                </a:lnSpc>
                <a:spcBef>
                  <a:spcPct val="0"/>
                </a:spcBef>
              </a:pPr>
              <a:r>
                <a:rPr lang="en-US" sz="1289" u="none">
                  <a:solidFill>
                    <a:srgbClr val="F6F2E5"/>
                  </a:solidFill>
                  <a:latin typeface="Public Sans"/>
                </a:rPr>
                <a:t>Item 5</a:t>
              </a:r>
            </a:p>
            <a:p>
              <a:pPr marL="0" lvl="0" indent="0" algn="ctr">
                <a:lnSpc>
                  <a:spcPts val="1805"/>
                </a:lnSpc>
                <a:spcBef>
                  <a:spcPct val="0"/>
                </a:spcBef>
              </a:pPr>
              <a:r>
                <a:rPr lang="en-US" sz="1289" u="none">
                  <a:solidFill>
                    <a:srgbClr val="F6F2E5"/>
                  </a:solidFill>
                  <a:latin typeface="Public Sans"/>
                </a:rPr>
                <a:t>20%</a:t>
              </a:r>
            </a:p>
          </p:txBody>
        </p:sp>
        <p:grpSp>
          <p:nvGrpSpPr>
            <p:cNvPr id="40" name="Group 40"/>
            <p:cNvGrpSpPr>
              <a:grpSpLocks noChangeAspect="1"/>
            </p:cNvGrpSpPr>
            <p:nvPr/>
          </p:nvGrpSpPr>
          <p:grpSpPr>
            <a:xfrm>
              <a:off x="655230" y="240864"/>
              <a:ext cx="4312258" cy="4312258"/>
              <a:chOff x="0" y="0"/>
              <a:chExt cx="2540000" cy="2540000"/>
            </a:xfrm>
          </p:grpSpPr>
          <p:sp>
            <p:nvSpPr>
              <p:cNvPr id="41" name="Freeform 41"/>
              <p:cNvSpPr/>
              <p:nvPr/>
            </p:nvSpPr>
            <p:spPr>
              <a:xfrm>
                <a:off x="1270000" y="0"/>
                <a:ext cx="1225947" cy="1270000"/>
              </a:xfrm>
              <a:custGeom>
                <a:avLst/>
                <a:gdLst/>
                <a:ahLst/>
                <a:cxnLst/>
                <a:rect l="l" t="t" r="r" b="b"/>
                <a:pathLst>
                  <a:path w="1225947" h="1270000">
                    <a:moveTo>
                      <a:pt x="0" y="0"/>
                    </a:moveTo>
                    <a:cubicBezTo>
                      <a:pt x="573695" y="0"/>
                      <a:pt x="1076156" y="384611"/>
                      <a:pt x="1225947" y="938406"/>
                    </a:cubicBezTo>
                    <a:lnTo>
                      <a:pt x="0" y="1270000"/>
                    </a:lnTo>
                    <a:close/>
                  </a:path>
                </a:pathLst>
              </a:custGeom>
              <a:solidFill>
                <a:srgbClr val="F6F2E5"/>
              </a:solidFill>
            </p:spPr>
          </p:sp>
          <p:sp>
            <p:nvSpPr>
              <p:cNvPr id="42" name="Freeform 42"/>
              <p:cNvSpPr/>
              <p:nvPr/>
            </p:nvSpPr>
            <p:spPr>
              <a:xfrm>
                <a:off x="1270000" y="877548"/>
                <a:ext cx="1385123" cy="1455928"/>
              </a:xfrm>
              <a:custGeom>
                <a:avLst/>
                <a:gdLst/>
                <a:ahLst/>
                <a:cxnLst/>
                <a:rect l="l" t="t" r="r" b="b"/>
                <a:pathLst>
                  <a:path w="1385123" h="1455928">
                    <a:moveTo>
                      <a:pt x="1207842" y="0"/>
                    </a:moveTo>
                    <a:cubicBezTo>
                      <a:pt x="1385123" y="545617"/>
                      <a:pt x="1174606" y="1142337"/>
                      <a:pt x="694203" y="1455928"/>
                    </a:cubicBezTo>
                    <a:lnTo>
                      <a:pt x="0" y="392452"/>
                    </a:lnTo>
                    <a:close/>
                  </a:path>
                </a:pathLst>
              </a:custGeom>
              <a:solidFill>
                <a:srgbClr val="C6C9BC"/>
              </a:solidFill>
            </p:spPr>
          </p:sp>
          <p:sp>
            <p:nvSpPr>
              <p:cNvPr id="43" name="Freeform 43"/>
              <p:cNvSpPr/>
              <p:nvPr/>
            </p:nvSpPr>
            <p:spPr>
              <a:xfrm>
                <a:off x="473094" y="1270000"/>
                <a:ext cx="1543393" cy="1364661"/>
              </a:xfrm>
              <a:custGeom>
                <a:avLst/>
                <a:gdLst/>
                <a:ahLst/>
                <a:cxnLst/>
                <a:rect l="l" t="t" r="r" b="b"/>
                <a:pathLst>
                  <a:path w="1543393" h="1364661">
                    <a:moveTo>
                      <a:pt x="1543393" y="1027452"/>
                    </a:moveTo>
                    <a:cubicBezTo>
                      <a:pt x="1079264" y="1364661"/>
                      <a:pt x="446696" y="1348844"/>
                      <a:pt x="0" y="988859"/>
                    </a:cubicBezTo>
                    <a:lnTo>
                      <a:pt x="796906" y="0"/>
                    </a:lnTo>
                    <a:close/>
                  </a:path>
                </a:pathLst>
              </a:custGeom>
              <a:solidFill>
                <a:srgbClr val="98A297"/>
              </a:solidFill>
            </p:spPr>
          </p:sp>
          <p:sp>
            <p:nvSpPr>
              <p:cNvPr id="44" name="Freeform 44"/>
              <p:cNvSpPr/>
              <p:nvPr/>
            </p:nvSpPr>
            <p:spPr>
              <a:xfrm>
                <a:off x="-121047" y="817672"/>
                <a:ext cx="1391047" cy="1479780"/>
              </a:xfrm>
              <a:custGeom>
                <a:avLst/>
                <a:gdLst/>
                <a:ahLst/>
                <a:cxnLst/>
                <a:rect l="l" t="t" r="r" b="b"/>
                <a:pathLst>
                  <a:path w="1391047" h="1479780">
                    <a:moveTo>
                      <a:pt x="644560" y="1479780"/>
                    </a:moveTo>
                    <a:cubicBezTo>
                      <a:pt x="180430" y="1142570"/>
                      <a:pt x="0" y="536074"/>
                      <a:pt x="204329" y="0"/>
                    </a:cubicBezTo>
                    <a:lnTo>
                      <a:pt x="1391047" y="452328"/>
                    </a:lnTo>
                    <a:close/>
                  </a:path>
                </a:pathLst>
              </a:custGeom>
              <a:solidFill>
                <a:srgbClr val="6E7C74"/>
              </a:solidFill>
            </p:spPr>
          </p:sp>
          <p:sp>
            <p:nvSpPr>
              <p:cNvPr id="45" name="Freeform 45"/>
              <p:cNvSpPr/>
              <p:nvPr/>
            </p:nvSpPr>
            <p:spPr>
              <a:xfrm>
                <a:off x="62158" y="0"/>
                <a:ext cx="1207842" cy="1270000"/>
              </a:xfrm>
              <a:custGeom>
                <a:avLst/>
                <a:gdLst/>
                <a:ahLst/>
                <a:cxnLst/>
                <a:rect l="l" t="t" r="r" b="b"/>
                <a:pathLst>
                  <a:path w="1207842" h="1270000">
                    <a:moveTo>
                      <a:pt x="0" y="877548"/>
                    </a:moveTo>
                    <a:cubicBezTo>
                      <a:pt x="170006" y="354324"/>
                      <a:pt x="657564" y="55"/>
                      <a:pt x="1207715" y="0"/>
                    </a:cubicBezTo>
                    <a:lnTo>
                      <a:pt x="1207842" y="1270000"/>
                    </a:lnTo>
                    <a:close/>
                  </a:path>
                </a:pathLst>
              </a:custGeom>
              <a:solidFill>
                <a:srgbClr val="475754"/>
              </a:solidFill>
            </p:spPr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6"/>
          <p:cNvGrpSpPr/>
          <p:nvPr/>
        </p:nvGrpSpPr>
        <p:grpSpPr>
          <a:xfrm>
            <a:off x="9033979" y="601980"/>
            <a:ext cx="1209471" cy="1209471"/>
            <a:chOff x="0" y="0"/>
            <a:chExt cx="1612627" cy="1612627"/>
          </a:xfrm>
        </p:grpSpPr>
        <p:grpSp>
          <p:nvGrpSpPr>
            <p:cNvPr id="7" name="Group 7"/>
            <p:cNvGrpSpPr/>
            <p:nvPr/>
          </p:nvGrpSpPr>
          <p:grpSpPr>
            <a:xfrm>
              <a:off x="0" y="0"/>
              <a:ext cx="1612627" cy="1612627"/>
              <a:chOff x="0" y="0"/>
              <a:chExt cx="6350000" cy="6350000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3B352E">
                  <a:alpha val="4706"/>
                </a:srgbClr>
              </a:solidFill>
            </p:spPr>
          </p:sp>
        </p:grpSp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457036" y="457036"/>
              <a:ext cx="698555" cy="698555"/>
            </a:xfrm>
            <a:prstGeom prst="rect">
              <a:avLst/>
            </a:prstGeom>
          </p:spPr>
        </p:pic>
      </p:grpSp>
      <p:grpSp>
        <p:nvGrpSpPr>
          <p:cNvPr id="10" name="Group 10"/>
          <p:cNvGrpSpPr/>
          <p:nvPr/>
        </p:nvGrpSpPr>
        <p:grpSpPr>
          <a:xfrm>
            <a:off x="9033979" y="2095715"/>
            <a:ext cx="1209471" cy="1209471"/>
            <a:chOff x="0" y="0"/>
            <a:chExt cx="1612627" cy="1612627"/>
          </a:xfrm>
        </p:grpSpPr>
        <p:grpSp>
          <p:nvGrpSpPr>
            <p:cNvPr id="11" name="Group 11"/>
            <p:cNvGrpSpPr/>
            <p:nvPr/>
          </p:nvGrpSpPr>
          <p:grpSpPr>
            <a:xfrm>
              <a:off x="0" y="0"/>
              <a:ext cx="1612627" cy="1612627"/>
              <a:chOff x="0" y="0"/>
              <a:chExt cx="6350000" cy="6350000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3B352E">
                  <a:alpha val="4706"/>
                </a:srgbClr>
              </a:solidFill>
            </p:spPr>
          </p:sp>
        </p:grpSp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437595" y="457036"/>
              <a:ext cx="737438" cy="698555"/>
            </a:xfrm>
            <a:prstGeom prst="rect">
              <a:avLst/>
            </a:prstGeom>
          </p:spPr>
        </p:pic>
      </p:grpSp>
      <p:sp>
        <p:nvSpPr>
          <p:cNvPr id="18" name="AutoShape 18"/>
          <p:cNvSpPr/>
          <p:nvPr/>
        </p:nvSpPr>
        <p:spPr>
          <a:xfrm>
            <a:off x="0" y="0"/>
            <a:ext cx="7590290" cy="10287000"/>
          </a:xfrm>
          <a:prstGeom prst="rect">
            <a:avLst/>
          </a:prstGeom>
          <a:solidFill>
            <a:srgbClr val="3B352E"/>
          </a:solidFill>
        </p:spPr>
      </p:sp>
      <p:sp>
        <p:nvSpPr>
          <p:cNvPr id="19" name="TextBox 19"/>
          <p:cNvSpPr txBox="1"/>
          <p:nvPr/>
        </p:nvSpPr>
        <p:spPr>
          <a:xfrm>
            <a:off x="451429" y="1995601"/>
            <a:ext cx="6709584" cy="18122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720"/>
              </a:lnSpc>
            </a:pPr>
            <a:r>
              <a:rPr lang="en-US" sz="4800">
                <a:solidFill>
                  <a:srgbClr val="F6F2E5"/>
                </a:solidFill>
                <a:latin typeface="Libre Baskerville Bold"/>
              </a:rPr>
              <a:t>Marketing Strategies</a:t>
            </a:r>
          </a:p>
          <a:p>
            <a:pPr marL="0" lvl="0" indent="0">
              <a:lnSpc>
                <a:spcPts val="7839"/>
              </a:lnSpc>
            </a:pPr>
            <a:endParaRPr lang="en-US" sz="4800">
              <a:solidFill>
                <a:srgbClr val="F6F2E5"/>
              </a:solidFill>
              <a:latin typeface="Libre Baskerville Bold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10600183" y="936205"/>
            <a:ext cx="6301929" cy="4838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19"/>
              </a:lnSpc>
              <a:spcBef>
                <a:spcPct val="0"/>
              </a:spcBef>
            </a:pPr>
            <a:r>
              <a:rPr lang="en-US" sz="2800">
                <a:solidFill>
                  <a:srgbClr val="3B352E"/>
                </a:solidFill>
                <a:latin typeface="Libre Baskerville Bold"/>
              </a:rPr>
              <a:t>Hire a celebrity narrator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0600183" y="2323476"/>
            <a:ext cx="6540054" cy="9817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919"/>
              </a:lnSpc>
              <a:spcBef>
                <a:spcPct val="0"/>
              </a:spcBef>
            </a:pPr>
            <a:r>
              <a:rPr lang="en-US" sz="2800">
                <a:solidFill>
                  <a:srgbClr val="3B352E"/>
                </a:solidFill>
                <a:latin typeface="Libre Baskerville Bold"/>
              </a:rPr>
              <a:t>Launch audio version with print/eBook</a:t>
            </a:r>
          </a:p>
        </p:txBody>
      </p:sp>
      <p:grpSp>
        <p:nvGrpSpPr>
          <p:cNvPr id="34" name="Group 34"/>
          <p:cNvGrpSpPr/>
          <p:nvPr/>
        </p:nvGrpSpPr>
        <p:grpSpPr>
          <a:xfrm>
            <a:off x="1687951" y="4331970"/>
            <a:ext cx="4214387" cy="3970020"/>
            <a:chOff x="0" y="0"/>
            <a:chExt cx="5619183" cy="5293360"/>
          </a:xfrm>
        </p:grpSpPr>
        <p:sp>
          <p:nvSpPr>
            <p:cNvPr id="35" name="TextBox 35"/>
            <p:cNvSpPr txBox="1"/>
            <p:nvPr/>
          </p:nvSpPr>
          <p:spPr>
            <a:xfrm>
              <a:off x="4047852" y="-38100"/>
              <a:ext cx="600838" cy="60133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1805"/>
                </a:lnSpc>
                <a:spcBef>
                  <a:spcPct val="0"/>
                </a:spcBef>
              </a:pPr>
              <a:r>
                <a:rPr lang="en-US" sz="1289" u="none">
                  <a:solidFill>
                    <a:srgbClr val="F6F2E5"/>
                  </a:solidFill>
                  <a:latin typeface="Public Sans"/>
                </a:rPr>
                <a:t>Item 1</a:t>
              </a:r>
            </a:p>
            <a:p>
              <a:pPr marL="0" lvl="0" indent="0" algn="ctr">
                <a:lnSpc>
                  <a:spcPts val="1805"/>
                </a:lnSpc>
                <a:spcBef>
                  <a:spcPct val="0"/>
                </a:spcBef>
              </a:pPr>
              <a:r>
                <a:rPr lang="en-US" sz="1289" u="none">
                  <a:solidFill>
                    <a:srgbClr val="F6F2E5"/>
                  </a:solidFill>
                  <a:latin typeface="Public Sans"/>
                </a:rPr>
                <a:t>20%</a:t>
              </a:r>
            </a:p>
          </p:txBody>
        </p:sp>
        <p:sp>
          <p:nvSpPr>
            <p:cNvPr id="36" name="TextBox 36"/>
            <p:cNvSpPr txBox="1"/>
            <p:nvPr/>
          </p:nvSpPr>
          <p:spPr>
            <a:xfrm>
              <a:off x="4977086" y="2885280"/>
              <a:ext cx="642097" cy="60133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1805"/>
                </a:lnSpc>
                <a:spcBef>
                  <a:spcPct val="0"/>
                </a:spcBef>
              </a:pPr>
              <a:r>
                <a:rPr lang="en-US" sz="1289" u="none">
                  <a:solidFill>
                    <a:srgbClr val="F6F2E5"/>
                  </a:solidFill>
                  <a:latin typeface="Public Sans"/>
                </a:rPr>
                <a:t>Item 2</a:t>
              </a:r>
            </a:p>
            <a:p>
              <a:pPr marL="0" lvl="0" indent="0" algn="ctr">
                <a:lnSpc>
                  <a:spcPts val="1805"/>
                </a:lnSpc>
                <a:spcBef>
                  <a:spcPct val="0"/>
                </a:spcBef>
              </a:pPr>
              <a:r>
                <a:rPr lang="en-US" sz="1289" u="none">
                  <a:solidFill>
                    <a:srgbClr val="F6F2E5"/>
                  </a:solidFill>
                  <a:latin typeface="Public Sans"/>
                </a:rPr>
                <a:t>20%</a:t>
              </a:r>
            </a:p>
          </p:txBody>
        </p:sp>
        <p:sp>
          <p:nvSpPr>
            <p:cNvPr id="37" name="TextBox 37"/>
            <p:cNvSpPr txBox="1"/>
            <p:nvPr/>
          </p:nvSpPr>
          <p:spPr>
            <a:xfrm>
              <a:off x="2486609" y="4692028"/>
              <a:ext cx="649501" cy="60133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1805"/>
                </a:lnSpc>
                <a:spcBef>
                  <a:spcPct val="0"/>
                </a:spcBef>
              </a:pPr>
              <a:r>
                <a:rPr lang="en-US" sz="1289" u="none">
                  <a:solidFill>
                    <a:srgbClr val="F6F2E5"/>
                  </a:solidFill>
                  <a:latin typeface="Public Sans"/>
                </a:rPr>
                <a:t>Item 3</a:t>
              </a:r>
            </a:p>
            <a:p>
              <a:pPr marL="0" lvl="0" indent="0" algn="ctr">
                <a:lnSpc>
                  <a:spcPts val="1805"/>
                </a:lnSpc>
                <a:spcBef>
                  <a:spcPct val="0"/>
                </a:spcBef>
              </a:pPr>
              <a:r>
                <a:rPr lang="en-US" sz="1289" u="none">
                  <a:solidFill>
                    <a:srgbClr val="F6F2E5"/>
                  </a:solidFill>
                  <a:latin typeface="Public Sans"/>
                </a:rPr>
                <a:t>20%</a:t>
              </a:r>
            </a:p>
          </p:txBody>
        </p:sp>
        <p:sp>
          <p:nvSpPr>
            <p:cNvPr id="38" name="TextBox 38"/>
            <p:cNvSpPr txBox="1"/>
            <p:nvPr/>
          </p:nvSpPr>
          <p:spPr>
            <a:xfrm>
              <a:off x="0" y="2885280"/>
              <a:ext cx="649168" cy="60133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1805"/>
                </a:lnSpc>
                <a:spcBef>
                  <a:spcPct val="0"/>
                </a:spcBef>
              </a:pPr>
              <a:r>
                <a:rPr lang="en-US" sz="1289" u="none">
                  <a:solidFill>
                    <a:srgbClr val="F6F2E5"/>
                  </a:solidFill>
                  <a:latin typeface="Public Sans"/>
                </a:rPr>
                <a:t>Item 4</a:t>
              </a:r>
            </a:p>
            <a:p>
              <a:pPr marL="0" lvl="0" indent="0" algn="ctr">
                <a:lnSpc>
                  <a:spcPts val="1805"/>
                </a:lnSpc>
                <a:spcBef>
                  <a:spcPct val="0"/>
                </a:spcBef>
              </a:pPr>
              <a:r>
                <a:rPr lang="en-US" sz="1289" u="none">
                  <a:solidFill>
                    <a:srgbClr val="F6F2E5"/>
                  </a:solidFill>
                  <a:latin typeface="Public Sans"/>
                </a:rPr>
                <a:t>20%</a:t>
              </a:r>
            </a:p>
          </p:txBody>
        </p:sp>
        <p:sp>
          <p:nvSpPr>
            <p:cNvPr id="39" name="TextBox 39"/>
            <p:cNvSpPr txBox="1"/>
            <p:nvPr/>
          </p:nvSpPr>
          <p:spPr>
            <a:xfrm>
              <a:off x="948533" y="-38100"/>
              <a:ext cx="651830" cy="60133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1805"/>
                </a:lnSpc>
                <a:spcBef>
                  <a:spcPct val="0"/>
                </a:spcBef>
              </a:pPr>
              <a:r>
                <a:rPr lang="en-US" sz="1289" u="none">
                  <a:solidFill>
                    <a:srgbClr val="F6F2E5"/>
                  </a:solidFill>
                  <a:latin typeface="Public Sans"/>
                </a:rPr>
                <a:t>Item 5</a:t>
              </a:r>
            </a:p>
            <a:p>
              <a:pPr marL="0" lvl="0" indent="0" algn="ctr">
                <a:lnSpc>
                  <a:spcPts val="1805"/>
                </a:lnSpc>
                <a:spcBef>
                  <a:spcPct val="0"/>
                </a:spcBef>
              </a:pPr>
              <a:r>
                <a:rPr lang="en-US" sz="1289" u="none">
                  <a:solidFill>
                    <a:srgbClr val="F6F2E5"/>
                  </a:solidFill>
                  <a:latin typeface="Public Sans"/>
                </a:rPr>
                <a:t>20%</a:t>
              </a:r>
            </a:p>
          </p:txBody>
        </p:sp>
        <p:grpSp>
          <p:nvGrpSpPr>
            <p:cNvPr id="40" name="Group 40"/>
            <p:cNvGrpSpPr>
              <a:grpSpLocks noChangeAspect="1"/>
            </p:cNvGrpSpPr>
            <p:nvPr/>
          </p:nvGrpSpPr>
          <p:grpSpPr>
            <a:xfrm>
              <a:off x="655230" y="240864"/>
              <a:ext cx="4312258" cy="4312258"/>
              <a:chOff x="0" y="0"/>
              <a:chExt cx="2540000" cy="2540000"/>
            </a:xfrm>
          </p:grpSpPr>
          <p:sp>
            <p:nvSpPr>
              <p:cNvPr id="41" name="Freeform 41"/>
              <p:cNvSpPr/>
              <p:nvPr/>
            </p:nvSpPr>
            <p:spPr>
              <a:xfrm>
                <a:off x="1270000" y="0"/>
                <a:ext cx="1225947" cy="1270000"/>
              </a:xfrm>
              <a:custGeom>
                <a:avLst/>
                <a:gdLst/>
                <a:ahLst/>
                <a:cxnLst/>
                <a:rect l="l" t="t" r="r" b="b"/>
                <a:pathLst>
                  <a:path w="1225947" h="1270000">
                    <a:moveTo>
                      <a:pt x="0" y="0"/>
                    </a:moveTo>
                    <a:cubicBezTo>
                      <a:pt x="573695" y="0"/>
                      <a:pt x="1076156" y="384611"/>
                      <a:pt x="1225947" y="938406"/>
                    </a:cubicBezTo>
                    <a:lnTo>
                      <a:pt x="0" y="1270000"/>
                    </a:lnTo>
                    <a:close/>
                  </a:path>
                </a:pathLst>
              </a:custGeom>
              <a:solidFill>
                <a:srgbClr val="F6F2E5"/>
              </a:solidFill>
            </p:spPr>
          </p:sp>
          <p:sp>
            <p:nvSpPr>
              <p:cNvPr id="42" name="Freeform 42"/>
              <p:cNvSpPr/>
              <p:nvPr/>
            </p:nvSpPr>
            <p:spPr>
              <a:xfrm>
                <a:off x="1270000" y="877548"/>
                <a:ext cx="1385123" cy="1455928"/>
              </a:xfrm>
              <a:custGeom>
                <a:avLst/>
                <a:gdLst/>
                <a:ahLst/>
                <a:cxnLst/>
                <a:rect l="l" t="t" r="r" b="b"/>
                <a:pathLst>
                  <a:path w="1385123" h="1455928">
                    <a:moveTo>
                      <a:pt x="1207842" y="0"/>
                    </a:moveTo>
                    <a:cubicBezTo>
                      <a:pt x="1385123" y="545617"/>
                      <a:pt x="1174606" y="1142337"/>
                      <a:pt x="694203" y="1455928"/>
                    </a:cubicBezTo>
                    <a:lnTo>
                      <a:pt x="0" y="392452"/>
                    </a:lnTo>
                    <a:close/>
                  </a:path>
                </a:pathLst>
              </a:custGeom>
              <a:solidFill>
                <a:srgbClr val="C6C9BC"/>
              </a:solidFill>
            </p:spPr>
          </p:sp>
          <p:sp>
            <p:nvSpPr>
              <p:cNvPr id="43" name="Freeform 43"/>
              <p:cNvSpPr/>
              <p:nvPr/>
            </p:nvSpPr>
            <p:spPr>
              <a:xfrm>
                <a:off x="473094" y="1270000"/>
                <a:ext cx="1543393" cy="1364661"/>
              </a:xfrm>
              <a:custGeom>
                <a:avLst/>
                <a:gdLst/>
                <a:ahLst/>
                <a:cxnLst/>
                <a:rect l="l" t="t" r="r" b="b"/>
                <a:pathLst>
                  <a:path w="1543393" h="1364661">
                    <a:moveTo>
                      <a:pt x="1543393" y="1027452"/>
                    </a:moveTo>
                    <a:cubicBezTo>
                      <a:pt x="1079264" y="1364661"/>
                      <a:pt x="446696" y="1348844"/>
                      <a:pt x="0" y="988859"/>
                    </a:cubicBezTo>
                    <a:lnTo>
                      <a:pt x="796906" y="0"/>
                    </a:lnTo>
                    <a:close/>
                  </a:path>
                </a:pathLst>
              </a:custGeom>
              <a:solidFill>
                <a:srgbClr val="98A297"/>
              </a:solidFill>
            </p:spPr>
          </p:sp>
          <p:sp>
            <p:nvSpPr>
              <p:cNvPr id="44" name="Freeform 44"/>
              <p:cNvSpPr/>
              <p:nvPr/>
            </p:nvSpPr>
            <p:spPr>
              <a:xfrm>
                <a:off x="-121047" y="817672"/>
                <a:ext cx="1391047" cy="1479780"/>
              </a:xfrm>
              <a:custGeom>
                <a:avLst/>
                <a:gdLst/>
                <a:ahLst/>
                <a:cxnLst/>
                <a:rect l="l" t="t" r="r" b="b"/>
                <a:pathLst>
                  <a:path w="1391047" h="1479780">
                    <a:moveTo>
                      <a:pt x="644560" y="1479780"/>
                    </a:moveTo>
                    <a:cubicBezTo>
                      <a:pt x="180430" y="1142570"/>
                      <a:pt x="0" y="536074"/>
                      <a:pt x="204329" y="0"/>
                    </a:cubicBezTo>
                    <a:lnTo>
                      <a:pt x="1391047" y="452328"/>
                    </a:lnTo>
                    <a:close/>
                  </a:path>
                </a:pathLst>
              </a:custGeom>
              <a:solidFill>
                <a:srgbClr val="6E7C74"/>
              </a:solidFill>
            </p:spPr>
          </p:sp>
          <p:sp>
            <p:nvSpPr>
              <p:cNvPr id="45" name="Freeform 45"/>
              <p:cNvSpPr/>
              <p:nvPr/>
            </p:nvSpPr>
            <p:spPr>
              <a:xfrm>
                <a:off x="62158" y="0"/>
                <a:ext cx="1207842" cy="1270000"/>
              </a:xfrm>
              <a:custGeom>
                <a:avLst/>
                <a:gdLst/>
                <a:ahLst/>
                <a:cxnLst/>
                <a:rect l="l" t="t" r="r" b="b"/>
                <a:pathLst>
                  <a:path w="1207842" h="1270000">
                    <a:moveTo>
                      <a:pt x="0" y="877548"/>
                    </a:moveTo>
                    <a:cubicBezTo>
                      <a:pt x="170006" y="354324"/>
                      <a:pt x="657564" y="55"/>
                      <a:pt x="1207715" y="0"/>
                    </a:cubicBezTo>
                    <a:lnTo>
                      <a:pt x="1207842" y="1270000"/>
                    </a:lnTo>
                    <a:close/>
                  </a:path>
                </a:pathLst>
              </a:custGeom>
              <a:solidFill>
                <a:srgbClr val="475754"/>
              </a:solidFill>
            </p:spPr>
          </p:sp>
        </p:grpSp>
      </p:grpSp>
    </p:spTree>
    <p:extLst>
      <p:ext uri="{BB962C8B-B14F-4D97-AF65-F5344CB8AC3E}">
        <p14:creationId xmlns:p14="http://schemas.microsoft.com/office/powerpoint/2010/main" val="1068365070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033979" y="3661001"/>
            <a:ext cx="1209471" cy="1209471"/>
            <a:chOff x="0" y="0"/>
            <a:chExt cx="1612627" cy="1612627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1612627" cy="1612627"/>
              <a:chOff x="0" y="0"/>
              <a:chExt cx="6350000" cy="635000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3B352E">
                  <a:alpha val="4706"/>
                </a:srgbClr>
              </a:solidFill>
            </p:spPr>
          </p:sp>
        </p:grpSp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457036" y="457036"/>
              <a:ext cx="698555" cy="698555"/>
            </a:xfrm>
            <a:prstGeom prst="rect">
              <a:avLst/>
            </a:prstGeom>
          </p:spPr>
        </p:pic>
      </p:grpSp>
      <p:grpSp>
        <p:nvGrpSpPr>
          <p:cNvPr id="6" name="Group 6"/>
          <p:cNvGrpSpPr/>
          <p:nvPr/>
        </p:nvGrpSpPr>
        <p:grpSpPr>
          <a:xfrm>
            <a:off x="9033979" y="601980"/>
            <a:ext cx="1209471" cy="1209471"/>
            <a:chOff x="0" y="0"/>
            <a:chExt cx="1612627" cy="1612627"/>
          </a:xfrm>
        </p:grpSpPr>
        <p:grpSp>
          <p:nvGrpSpPr>
            <p:cNvPr id="7" name="Group 7"/>
            <p:cNvGrpSpPr/>
            <p:nvPr/>
          </p:nvGrpSpPr>
          <p:grpSpPr>
            <a:xfrm>
              <a:off x="0" y="0"/>
              <a:ext cx="1612627" cy="1612627"/>
              <a:chOff x="0" y="0"/>
              <a:chExt cx="6350000" cy="6350000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3B352E">
                  <a:alpha val="4706"/>
                </a:srgbClr>
              </a:solidFill>
            </p:spPr>
          </p:sp>
        </p:grpSp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457036" y="457036"/>
              <a:ext cx="698555" cy="698555"/>
            </a:xfrm>
            <a:prstGeom prst="rect">
              <a:avLst/>
            </a:prstGeom>
          </p:spPr>
        </p:pic>
      </p:grpSp>
      <p:grpSp>
        <p:nvGrpSpPr>
          <p:cNvPr id="10" name="Group 10"/>
          <p:cNvGrpSpPr/>
          <p:nvPr/>
        </p:nvGrpSpPr>
        <p:grpSpPr>
          <a:xfrm>
            <a:off x="9033979" y="2095715"/>
            <a:ext cx="1209471" cy="1209471"/>
            <a:chOff x="0" y="0"/>
            <a:chExt cx="1612627" cy="1612627"/>
          </a:xfrm>
        </p:grpSpPr>
        <p:grpSp>
          <p:nvGrpSpPr>
            <p:cNvPr id="11" name="Group 11"/>
            <p:cNvGrpSpPr/>
            <p:nvPr/>
          </p:nvGrpSpPr>
          <p:grpSpPr>
            <a:xfrm>
              <a:off x="0" y="0"/>
              <a:ext cx="1612627" cy="1612627"/>
              <a:chOff x="0" y="0"/>
              <a:chExt cx="6350000" cy="6350000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3B352E">
                  <a:alpha val="4706"/>
                </a:srgbClr>
              </a:solidFill>
            </p:spPr>
          </p:sp>
        </p:grpSp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437595" y="457036"/>
              <a:ext cx="737438" cy="698555"/>
            </a:xfrm>
            <a:prstGeom prst="rect">
              <a:avLst/>
            </a:prstGeom>
          </p:spPr>
        </p:pic>
      </p:grpSp>
      <p:sp>
        <p:nvSpPr>
          <p:cNvPr id="18" name="AutoShape 18"/>
          <p:cNvSpPr/>
          <p:nvPr/>
        </p:nvSpPr>
        <p:spPr>
          <a:xfrm>
            <a:off x="0" y="0"/>
            <a:ext cx="7590290" cy="10287000"/>
          </a:xfrm>
          <a:prstGeom prst="rect">
            <a:avLst/>
          </a:prstGeom>
          <a:solidFill>
            <a:srgbClr val="3B352E"/>
          </a:solidFill>
        </p:spPr>
      </p:sp>
      <p:sp>
        <p:nvSpPr>
          <p:cNvPr id="19" name="TextBox 19"/>
          <p:cNvSpPr txBox="1"/>
          <p:nvPr/>
        </p:nvSpPr>
        <p:spPr>
          <a:xfrm>
            <a:off x="451429" y="1995601"/>
            <a:ext cx="6709584" cy="18122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720"/>
              </a:lnSpc>
            </a:pPr>
            <a:r>
              <a:rPr lang="en-US" sz="4800">
                <a:solidFill>
                  <a:srgbClr val="F6F2E5"/>
                </a:solidFill>
                <a:latin typeface="Libre Baskerville Bold"/>
              </a:rPr>
              <a:t>Marketing Strategies</a:t>
            </a:r>
          </a:p>
          <a:p>
            <a:pPr marL="0" lvl="0" indent="0">
              <a:lnSpc>
                <a:spcPts val="7839"/>
              </a:lnSpc>
            </a:pPr>
            <a:endParaRPr lang="en-US" sz="4800">
              <a:solidFill>
                <a:srgbClr val="F6F2E5"/>
              </a:solidFill>
              <a:latin typeface="Libre Baskerville Bold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10600183" y="936205"/>
            <a:ext cx="6301929" cy="4838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19"/>
              </a:lnSpc>
              <a:spcBef>
                <a:spcPct val="0"/>
              </a:spcBef>
            </a:pPr>
            <a:r>
              <a:rPr lang="en-US" sz="2800">
                <a:solidFill>
                  <a:srgbClr val="3B352E"/>
                </a:solidFill>
                <a:latin typeface="Libre Baskerville Bold"/>
              </a:rPr>
              <a:t>Hire a celebrity narrator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0600183" y="2323476"/>
            <a:ext cx="6540054" cy="9817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919"/>
              </a:lnSpc>
              <a:spcBef>
                <a:spcPct val="0"/>
              </a:spcBef>
            </a:pPr>
            <a:r>
              <a:rPr lang="en-US" sz="2800">
                <a:solidFill>
                  <a:srgbClr val="3B352E"/>
                </a:solidFill>
                <a:latin typeface="Libre Baskerville Bold"/>
              </a:rPr>
              <a:t>Launch audio version with print/eBook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0600183" y="4061460"/>
            <a:ext cx="6778179" cy="4838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919"/>
              </a:lnSpc>
              <a:spcBef>
                <a:spcPct val="0"/>
              </a:spcBef>
            </a:pPr>
            <a:r>
              <a:rPr lang="en-US" sz="2799">
                <a:solidFill>
                  <a:srgbClr val="3B352E"/>
                </a:solidFill>
                <a:latin typeface="Libre Baskerville Bold"/>
              </a:rPr>
              <a:t>Giveaway codes to reviewers</a:t>
            </a:r>
          </a:p>
        </p:txBody>
      </p:sp>
      <p:grpSp>
        <p:nvGrpSpPr>
          <p:cNvPr id="34" name="Group 34"/>
          <p:cNvGrpSpPr/>
          <p:nvPr/>
        </p:nvGrpSpPr>
        <p:grpSpPr>
          <a:xfrm>
            <a:off x="1687951" y="4331970"/>
            <a:ext cx="4214387" cy="3970020"/>
            <a:chOff x="0" y="0"/>
            <a:chExt cx="5619183" cy="5293360"/>
          </a:xfrm>
        </p:grpSpPr>
        <p:sp>
          <p:nvSpPr>
            <p:cNvPr id="35" name="TextBox 35"/>
            <p:cNvSpPr txBox="1"/>
            <p:nvPr/>
          </p:nvSpPr>
          <p:spPr>
            <a:xfrm>
              <a:off x="4047852" y="-38100"/>
              <a:ext cx="600838" cy="60133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1805"/>
                </a:lnSpc>
                <a:spcBef>
                  <a:spcPct val="0"/>
                </a:spcBef>
              </a:pPr>
              <a:r>
                <a:rPr lang="en-US" sz="1289" u="none">
                  <a:solidFill>
                    <a:srgbClr val="F6F2E5"/>
                  </a:solidFill>
                  <a:latin typeface="Public Sans"/>
                </a:rPr>
                <a:t>Item 1</a:t>
              </a:r>
            </a:p>
            <a:p>
              <a:pPr marL="0" lvl="0" indent="0" algn="ctr">
                <a:lnSpc>
                  <a:spcPts val="1805"/>
                </a:lnSpc>
                <a:spcBef>
                  <a:spcPct val="0"/>
                </a:spcBef>
              </a:pPr>
              <a:r>
                <a:rPr lang="en-US" sz="1289" u="none">
                  <a:solidFill>
                    <a:srgbClr val="F6F2E5"/>
                  </a:solidFill>
                  <a:latin typeface="Public Sans"/>
                </a:rPr>
                <a:t>20%</a:t>
              </a:r>
            </a:p>
          </p:txBody>
        </p:sp>
        <p:sp>
          <p:nvSpPr>
            <p:cNvPr id="36" name="TextBox 36"/>
            <p:cNvSpPr txBox="1"/>
            <p:nvPr/>
          </p:nvSpPr>
          <p:spPr>
            <a:xfrm>
              <a:off x="4977086" y="2885280"/>
              <a:ext cx="642097" cy="60133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1805"/>
                </a:lnSpc>
                <a:spcBef>
                  <a:spcPct val="0"/>
                </a:spcBef>
              </a:pPr>
              <a:r>
                <a:rPr lang="en-US" sz="1289" u="none">
                  <a:solidFill>
                    <a:srgbClr val="F6F2E5"/>
                  </a:solidFill>
                  <a:latin typeface="Public Sans"/>
                </a:rPr>
                <a:t>Item 2</a:t>
              </a:r>
            </a:p>
            <a:p>
              <a:pPr marL="0" lvl="0" indent="0" algn="ctr">
                <a:lnSpc>
                  <a:spcPts val="1805"/>
                </a:lnSpc>
                <a:spcBef>
                  <a:spcPct val="0"/>
                </a:spcBef>
              </a:pPr>
              <a:r>
                <a:rPr lang="en-US" sz="1289" u="none">
                  <a:solidFill>
                    <a:srgbClr val="F6F2E5"/>
                  </a:solidFill>
                  <a:latin typeface="Public Sans"/>
                </a:rPr>
                <a:t>20%</a:t>
              </a:r>
            </a:p>
          </p:txBody>
        </p:sp>
        <p:sp>
          <p:nvSpPr>
            <p:cNvPr id="37" name="TextBox 37"/>
            <p:cNvSpPr txBox="1"/>
            <p:nvPr/>
          </p:nvSpPr>
          <p:spPr>
            <a:xfrm>
              <a:off x="2486609" y="4692028"/>
              <a:ext cx="649501" cy="60133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1805"/>
                </a:lnSpc>
                <a:spcBef>
                  <a:spcPct val="0"/>
                </a:spcBef>
              </a:pPr>
              <a:r>
                <a:rPr lang="en-US" sz="1289" u="none">
                  <a:solidFill>
                    <a:srgbClr val="F6F2E5"/>
                  </a:solidFill>
                  <a:latin typeface="Public Sans"/>
                </a:rPr>
                <a:t>Item 3</a:t>
              </a:r>
            </a:p>
            <a:p>
              <a:pPr marL="0" lvl="0" indent="0" algn="ctr">
                <a:lnSpc>
                  <a:spcPts val="1805"/>
                </a:lnSpc>
                <a:spcBef>
                  <a:spcPct val="0"/>
                </a:spcBef>
              </a:pPr>
              <a:r>
                <a:rPr lang="en-US" sz="1289" u="none">
                  <a:solidFill>
                    <a:srgbClr val="F6F2E5"/>
                  </a:solidFill>
                  <a:latin typeface="Public Sans"/>
                </a:rPr>
                <a:t>20%</a:t>
              </a:r>
            </a:p>
          </p:txBody>
        </p:sp>
        <p:sp>
          <p:nvSpPr>
            <p:cNvPr id="38" name="TextBox 38"/>
            <p:cNvSpPr txBox="1"/>
            <p:nvPr/>
          </p:nvSpPr>
          <p:spPr>
            <a:xfrm>
              <a:off x="0" y="2885280"/>
              <a:ext cx="649168" cy="60133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1805"/>
                </a:lnSpc>
                <a:spcBef>
                  <a:spcPct val="0"/>
                </a:spcBef>
              </a:pPr>
              <a:r>
                <a:rPr lang="en-US" sz="1289" u="none">
                  <a:solidFill>
                    <a:srgbClr val="F6F2E5"/>
                  </a:solidFill>
                  <a:latin typeface="Public Sans"/>
                </a:rPr>
                <a:t>Item 4</a:t>
              </a:r>
            </a:p>
            <a:p>
              <a:pPr marL="0" lvl="0" indent="0" algn="ctr">
                <a:lnSpc>
                  <a:spcPts val="1805"/>
                </a:lnSpc>
                <a:spcBef>
                  <a:spcPct val="0"/>
                </a:spcBef>
              </a:pPr>
              <a:r>
                <a:rPr lang="en-US" sz="1289" u="none">
                  <a:solidFill>
                    <a:srgbClr val="F6F2E5"/>
                  </a:solidFill>
                  <a:latin typeface="Public Sans"/>
                </a:rPr>
                <a:t>20%</a:t>
              </a:r>
            </a:p>
          </p:txBody>
        </p:sp>
        <p:sp>
          <p:nvSpPr>
            <p:cNvPr id="39" name="TextBox 39"/>
            <p:cNvSpPr txBox="1"/>
            <p:nvPr/>
          </p:nvSpPr>
          <p:spPr>
            <a:xfrm>
              <a:off x="948533" y="-38100"/>
              <a:ext cx="651830" cy="60133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1805"/>
                </a:lnSpc>
                <a:spcBef>
                  <a:spcPct val="0"/>
                </a:spcBef>
              </a:pPr>
              <a:r>
                <a:rPr lang="en-US" sz="1289" u="none">
                  <a:solidFill>
                    <a:srgbClr val="F6F2E5"/>
                  </a:solidFill>
                  <a:latin typeface="Public Sans"/>
                </a:rPr>
                <a:t>Item 5</a:t>
              </a:r>
            </a:p>
            <a:p>
              <a:pPr marL="0" lvl="0" indent="0" algn="ctr">
                <a:lnSpc>
                  <a:spcPts val="1805"/>
                </a:lnSpc>
                <a:spcBef>
                  <a:spcPct val="0"/>
                </a:spcBef>
              </a:pPr>
              <a:r>
                <a:rPr lang="en-US" sz="1289" u="none">
                  <a:solidFill>
                    <a:srgbClr val="F6F2E5"/>
                  </a:solidFill>
                  <a:latin typeface="Public Sans"/>
                </a:rPr>
                <a:t>20%</a:t>
              </a:r>
            </a:p>
          </p:txBody>
        </p:sp>
        <p:grpSp>
          <p:nvGrpSpPr>
            <p:cNvPr id="40" name="Group 40"/>
            <p:cNvGrpSpPr>
              <a:grpSpLocks noChangeAspect="1"/>
            </p:cNvGrpSpPr>
            <p:nvPr/>
          </p:nvGrpSpPr>
          <p:grpSpPr>
            <a:xfrm>
              <a:off x="655230" y="240864"/>
              <a:ext cx="4312258" cy="4312258"/>
              <a:chOff x="0" y="0"/>
              <a:chExt cx="2540000" cy="2540000"/>
            </a:xfrm>
          </p:grpSpPr>
          <p:sp>
            <p:nvSpPr>
              <p:cNvPr id="41" name="Freeform 41"/>
              <p:cNvSpPr/>
              <p:nvPr/>
            </p:nvSpPr>
            <p:spPr>
              <a:xfrm>
                <a:off x="1270000" y="0"/>
                <a:ext cx="1225947" cy="1270000"/>
              </a:xfrm>
              <a:custGeom>
                <a:avLst/>
                <a:gdLst/>
                <a:ahLst/>
                <a:cxnLst/>
                <a:rect l="l" t="t" r="r" b="b"/>
                <a:pathLst>
                  <a:path w="1225947" h="1270000">
                    <a:moveTo>
                      <a:pt x="0" y="0"/>
                    </a:moveTo>
                    <a:cubicBezTo>
                      <a:pt x="573695" y="0"/>
                      <a:pt x="1076156" y="384611"/>
                      <a:pt x="1225947" y="938406"/>
                    </a:cubicBezTo>
                    <a:lnTo>
                      <a:pt x="0" y="1270000"/>
                    </a:lnTo>
                    <a:close/>
                  </a:path>
                </a:pathLst>
              </a:custGeom>
              <a:solidFill>
                <a:srgbClr val="F6F2E5"/>
              </a:solidFill>
            </p:spPr>
          </p:sp>
          <p:sp>
            <p:nvSpPr>
              <p:cNvPr id="42" name="Freeform 42"/>
              <p:cNvSpPr/>
              <p:nvPr/>
            </p:nvSpPr>
            <p:spPr>
              <a:xfrm>
                <a:off x="1270000" y="877548"/>
                <a:ext cx="1385123" cy="1455928"/>
              </a:xfrm>
              <a:custGeom>
                <a:avLst/>
                <a:gdLst/>
                <a:ahLst/>
                <a:cxnLst/>
                <a:rect l="l" t="t" r="r" b="b"/>
                <a:pathLst>
                  <a:path w="1385123" h="1455928">
                    <a:moveTo>
                      <a:pt x="1207842" y="0"/>
                    </a:moveTo>
                    <a:cubicBezTo>
                      <a:pt x="1385123" y="545617"/>
                      <a:pt x="1174606" y="1142337"/>
                      <a:pt x="694203" y="1455928"/>
                    </a:cubicBezTo>
                    <a:lnTo>
                      <a:pt x="0" y="392452"/>
                    </a:lnTo>
                    <a:close/>
                  </a:path>
                </a:pathLst>
              </a:custGeom>
              <a:solidFill>
                <a:srgbClr val="C6C9BC"/>
              </a:solidFill>
            </p:spPr>
          </p:sp>
          <p:sp>
            <p:nvSpPr>
              <p:cNvPr id="43" name="Freeform 43"/>
              <p:cNvSpPr/>
              <p:nvPr/>
            </p:nvSpPr>
            <p:spPr>
              <a:xfrm>
                <a:off x="473094" y="1270000"/>
                <a:ext cx="1543393" cy="1364661"/>
              </a:xfrm>
              <a:custGeom>
                <a:avLst/>
                <a:gdLst/>
                <a:ahLst/>
                <a:cxnLst/>
                <a:rect l="l" t="t" r="r" b="b"/>
                <a:pathLst>
                  <a:path w="1543393" h="1364661">
                    <a:moveTo>
                      <a:pt x="1543393" y="1027452"/>
                    </a:moveTo>
                    <a:cubicBezTo>
                      <a:pt x="1079264" y="1364661"/>
                      <a:pt x="446696" y="1348844"/>
                      <a:pt x="0" y="988859"/>
                    </a:cubicBezTo>
                    <a:lnTo>
                      <a:pt x="796906" y="0"/>
                    </a:lnTo>
                    <a:close/>
                  </a:path>
                </a:pathLst>
              </a:custGeom>
              <a:solidFill>
                <a:srgbClr val="98A297"/>
              </a:solidFill>
            </p:spPr>
          </p:sp>
          <p:sp>
            <p:nvSpPr>
              <p:cNvPr id="44" name="Freeform 44"/>
              <p:cNvSpPr/>
              <p:nvPr/>
            </p:nvSpPr>
            <p:spPr>
              <a:xfrm>
                <a:off x="-121047" y="817672"/>
                <a:ext cx="1391047" cy="1479780"/>
              </a:xfrm>
              <a:custGeom>
                <a:avLst/>
                <a:gdLst/>
                <a:ahLst/>
                <a:cxnLst/>
                <a:rect l="l" t="t" r="r" b="b"/>
                <a:pathLst>
                  <a:path w="1391047" h="1479780">
                    <a:moveTo>
                      <a:pt x="644560" y="1479780"/>
                    </a:moveTo>
                    <a:cubicBezTo>
                      <a:pt x="180430" y="1142570"/>
                      <a:pt x="0" y="536074"/>
                      <a:pt x="204329" y="0"/>
                    </a:cubicBezTo>
                    <a:lnTo>
                      <a:pt x="1391047" y="452328"/>
                    </a:lnTo>
                    <a:close/>
                  </a:path>
                </a:pathLst>
              </a:custGeom>
              <a:solidFill>
                <a:srgbClr val="6E7C74"/>
              </a:solidFill>
            </p:spPr>
          </p:sp>
          <p:sp>
            <p:nvSpPr>
              <p:cNvPr id="45" name="Freeform 45"/>
              <p:cNvSpPr/>
              <p:nvPr/>
            </p:nvSpPr>
            <p:spPr>
              <a:xfrm>
                <a:off x="62158" y="0"/>
                <a:ext cx="1207842" cy="1270000"/>
              </a:xfrm>
              <a:custGeom>
                <a:avLst/>
                <a:gdLst/>
                <a:ahLst/>
                <a:cxnLst/>
                <a:rect l="l" t="t" r="r" b="b"/>
                <a:pathLst>
                  <a:path w="1207842" h="1270000">
                    <a:moveTo>
                      <a:pt x="0" y="877548"/>
                    </a:moveTo>
                    <a:cubicBezTo>
                      <a:pt x="170006" y="354324"/>
                      <a:pt x="657564" y="55"/>
                      <a:pt x="1207715" y="0"/>
                    </a:cubicBezTo>
                    <a:lnTo>
                      <a:pt x="1207842" y="1270000"/>
                    </a:lnTo>
                    <a:close/>
                  </a:path>
                </a:pathLst>
              </a:custGeom>
              <a:solidFill>
                <a:srgbClr val="475754"/>
              </a:solidFill>
            </p:spPr>
          </p:sp>
        </p:grpSp>
      </p:grpSp>
    </p:spTree>
    <p:extLst>
      <p:ext uri="{BB962C8B-B14F-4D97-AF65-F5344CB8AC3E}">
        <p14:creationId xmlns:p14="http://schemas.microsoft.com/office/powerpoint/2010/main" val="4195204339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033979" y="3661001"/>
            <a:ext cx="1209471" cy="1209471"/>
            <a:chOff x="0" y="0"/>
            <a:chExt cx="1612627" cy="1612627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1612627" cy="1612627"/>
              <a:chOff x="0" y="0"/>
              <a:chExt cx="6350000" cy="635000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3B352E">
                  <a:alpha val="4706"/>
                </a:srgbClr>
              </a:solidFill>
            </p:spPr>
          </p:sp>
        </p:grpSp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457036" y="457036"/>
              <a:ext cx="698555" cy="698555"/>
            </a:xfrm>
            <a:prstGeom prst="rect">
              <a:avLst/>
            </a:prstGeom>
          </p:spPr>
        </p:pic>
      </p:grpSp>
      <p:grpSp>
        <p:nvGrpSpPr>
          <p:cNvPr id="6" name="Group 6"/>
          <p:cNvGrpSpPr/>
          <p:nvPr/>
        </p:nvGrpSpPr>
        <p:grpSpPr>
          <a:xfrm>
            <a:off x="9033979" y="601980"/>
            <a:ext cx="1209471" cy="1209471"/>
            <a:chOff x="0" y="0"/>
            <a:chExt cx="1612627" cy="1612627"/>
          </a:xfrm>
        </p:grpSpPr>
        <p:grpSp>
          <p:nvGrpSpPr>
            <p:cNvPr id="7" name="Group 7"/>
            <p:cNvGrpSpPr/>
            <p:nvPr/>
          </p:nvGrpSpPr>
          <p:grpSpPr>
            <a:xfrm>
              <a:off x="0" y="0"/>
              <a:ext cx="1612627" cy="1612627"/>
              <a:chOff x="0" y="0"/>
              <a:chExt cx="6350000" cy="6350000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3B352E">
                  <a:alpha val="4706"/>
                </a:srgbClr>
              </a:solidFill>
            </p:spPr>
          </p:sp>
        </p:grpSp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457036" y="457036"/>
              <a:ext cx="698555" cy="698555"/>
            </a:xfrm>
            <a:prstGeom prst="rect">
              <a:avLst/>
            </a:prstGeom>
          </p:spPr>
        </p:pic>
      </p:grpSp>
      <p:grpSp>
        <p:nvGrpSpPr>
          <p:cNvPr id="10" name="Group 10"/>
          <p:cNvGrpSpPr/>
          <p:nvPr/>
        </p:nvGrpSpPr>
        <p:grpSpPr>
          <a:xfrm>
            <a:off x="9033979" y="2095715"/>
            <a:ext cx="1209471" cy="1209471"/>
            <a:chOff x="0" y="0"/>
            <a:chExt cx="1612627" cy="1612627"/>
          </a:xfrm>
        </p:grpSpPr>
        <p:grpSp>
          <p:nvGrpSpPr>
            <p:cNvPr id="11" name="Group 11"/>
            <p:cNvGrpSpPr/>
            <p:nvPr/>
          </p:nvGrpSpPr>
          <p:grpSpPr>
            <a:xfrm>
              <a:off x="0" y="0"/>
              <a:ext cx="1612627" cy="1612627"/>
              <a:chOff x="0" y="0"/>
              <a:chExt cx="6350000" cy="6350000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3B352E">
                  <a:alpha val="4706"/>
                </a:srgbClr>
              </a:solidFill>
            </p:spPr>
          </p:sp>
        </p:grpSp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437595" y="457036"/>
              <a:ext cx="737438" cy="698555"/>
            </a:xfrm>
            <a:prstGeom prst="rect">
              <a:avLst/>
            </a:prstGeom>
          </p:spPr>
        </p:pic>
      </p:grpSp>
      <p:grpSp>
        <p:nvGrpSpPr>
          <p:cNvPr id="14" name="Group 14"/>
          <p:cNvGrpSpPr/>
          <p:nvPr/>
        </p:nvGrpSpPr>
        <p:grpSpPr>
          <a:xfrm>
            <a:off x="9033979" y="5107510"/>
            <a:ext cx="1209471" cy="1209471"/>
            <a:chOff x="0" y="0"/>
            <a:chExt cx="1612627" cy="1612627"/>
          </a:xfrm>
        </p:grpSpPr>
        <p:grpSp>
          <p:nvGrpSpPr>
            <p:cNvPr id="15" name="Group 15"/>
            <p:cNvGrpSpPr/>
            <p:nvPr/>
          </p:nvGrpSpPr>
          <p:grpSpPr>
            <a:xfrm>
              <a:off x="0" y="0"/>
              <a:ext cx="1612627" cy="1612627"/>
              <a:chOff x="0" y="0"/>
              <a:chExt cx="6350000" cy="6350000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3B352E">
                  <a:alpha val="4706"/>
                </a:srgbClr>
              </a:solidFill>
            </p:spPr>
          </p:sp>
        </p:grpSp>
        <p:pic>
          <p:nvPicPr>
            <p:cNvPr id="17" name="Picture 17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>
              <a:off x="452098" y="442846"/>
              <a:ext cx="708431" cy="726935"/>
            </a:xfrm>
            <a:prstGeom prst="rect">
              <a:avLst/>
            </a:prstGeom>
          </p:spPr>
        </p:pic>
      </p:grpSp>
      <p:sp>
        <p:nvSpPr>
          <p:cNvPr id="18" name="AutoShape 18"/>
          <p:cNvSpPr/>
          <p:nvPr/>
        </p:nvSpPr>
        <p:spPr>
          <a:xfrm>
            <a:off x="0" y="0"/>
            <a:ext cx="7590290" cy="10287000"/>
          </a:xfrm>
          <a:prstGeom prst="rect">
            <a:avLst/>
          </a:prstGeom>
          <a:solidFill>
            <a:srgbClr val="3B352E"/>
          </a:solidFill>
        </p:spPr>
      </p:sp>
      <p:sp>
        <p:nvSpPr>
          <p:cNvPr id="19" name="TextBox 19"/>
          <p:cNvSpPr txBox="1"/>
          <p:nvPr/>
        </p:nvSpPr>
        <p:spPr>
          <a:xfrm>
            <a:off x="451429" y="1995601"/>
            <a:ext cx="6709584" cy="18122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720"/>
              </a:lnSpc>
            </a:pPr>
            <a:r>
              <a:rPr lang="en-US" sz="4800">
                <a:solidFill>
                  <a:srgbClr val="F6F2E5"/>
                </a:solidFill>
                <a:latin typeface="Libre Baskerville Bold"/>
              </a:rPr>
              <a:t>Marketing Strategies</a:t>
            </a:r>
          </a:p>
          <a:p>
            <a:pPr marL="0" lvl="0" indent="0">
              <a:lnSpc>
                <a:spcPts val="7839"/>
              </a:lnSpc>
            </a:pPr>
            <a:endParaRPr lang="en-US" sz="4800">
              <a:solidFill>
                <a:srgbClr val="F6F2E5"/>
              </a:solidFill>
              <a:latin typeface="Libre Baskerville Bold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10600183" y="936205"/>
            <a:ext cx="6301929" cy="4838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19"/>
              </a:lnSpc>
              <a:spcBef>
                <a:spcPct val="0"/>
              </a:spcBef>
            </a:pPr>
            <a:r>
              <a:rPr lang="en-US" sz="2800">
                <a:solidFill>
                  <a:srgbClr val="3B352E"/>
                </a:solidFill>
                <a:latin typeface="Libre Baskerville Bold"/>
              </a:rPr>
              <a:t>Hire a celebrity narrator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0600183" y="2323476"/>
            <a:ext cx="6540054" cy="9817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919"/>
              </a:lnSpc>
              <a:spcBef>
                <a:spcPct val="0"/>
              </a:spcBef>
            </a:pPr>
            <a:r>
              <a:rPr lang="en-US" sz="2800">
                <a:solidFill>
                  <a:srgbClr val="3B352E"/>
                </a:solidFill>
                <a:latin typeface="Libre Baskerville Bold"/>
              </a:rPr>
              <a:t>Launch audio version with print/eBook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0600183" y="4061460"/>
            <a:ext cx="6778179" cy="4838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919"/>
              </a:lnSpc>
              <a:spcBef>
                <a:spcPct val="0"/>
              </a:spcBef>
            </a:pPr>
            <a:r>
              <a:rPr lang="en-US" sz="2799">
                <a:solidFill>
                  <a:srgbClr val="3B352E"/>
                </a:solidFill>
                <a:latin typeface="Libre Baskerville Bold"/>
              </a:rPr>
              <a:t>Giveaway codes to reviewers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0600183" y="5441735"/>
            <a:ext cx="6540054" cy="4838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919"/>
              </a:lnSpc>
              <a:spcBef>
                <a:spcPct val="0"/>
              </a:spcBef>
            </a:pPr>
            <a:r>
              <a:rPr lang="en-US" sz="2800">
                <a:solidFill>
                  <a:srgbClr val="3B352E"/>
                </a:solidFill>
                <a:latin typeface="Libre Baskerville Bold"/>
              </a:rPr>
              <a:t>Promote your paper book</a:t>
            </a:r>
          </a:p>
        </p:txBody>
      </p:sp>
      <p:grpSp>
        <p:nvGrpSpPr>
          <p:cNvPr id="34" name="Group 34"/>
          <p:cNvGrpSpPr/>
          <p:nvPr/>
        </p:nvGrpSpPr>
        <p:grpSpPr>
          <a:xfrm>
            <a:off x="1687951" y="4331970"/>
            <a:ext cx="4214387" cy="3970020"/>
            <a:chOff x="0" y="0"/>
            <a:chExt cx="5619183" cy="5293360"/>
          </a:xfrm>
        </p:grpSpPr>
        <p:sp>
          <p:nvSpPr>
            <p:cNvPr id="35" name="TextBox 35"/>
            <p:cNvSpPr txBox="1"/>
            <p:nvPr/>
          </p:nvSpPr>
          <p:spPr>
            <a:xfrm>
              <a:off x="4047852" y="-38100"/>
              <a:ext cx="600838" cy="60133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1805"/>
                </a:lnSpc>
                <a:spcBef>
                  <a:spcPct val="0"/>
                </a:spcBef>
              </a:pPr>
              <a:r>
                <a:rPr lang="en-US" sz="1289" u="none">
                  <a:solidFill>
                    <a:srgbClr val="F6F2E5"/>
                  </a:solidFill>
                  <a:latin typeface="Public Sans"/>
                </a:rPr>
                <a:t>Item 1</a:t>
              </a:r>
            </a:p>
            <a:p>
              <a:pPr marL="0" lvl="0" indent="0" algn="ctr">
                <a:lnSpc>
                  <a:spcPts val="1805"/>
                </a:lnSpc>
                <a:spcBef>
                  <a:spcPct val="0"/>
                </a:spcBef>
              </a:pPr>
              <a:r>
                <a:rPr lang="en-US" sz="1289" u="none">
                  <a:solidFill>
                    <a:srgbClr val="F6F2E5"/>
                  </a:solidFill>
                  <a:latin typeface="Public Sans"/>
                </a:rPr>
                <a:t>20%</a:t>
              </a:r>
            </a:p>
          </p:txBody>
        </p:sp>
        <p:sp>
          <p:nvSpPr>
            <p:cNvPr id="36" name="TextBox 36"/>
            <p:cNvSpPr txBox="1"/>
            <p:nvPr/>
          </p:nvSpPr>
          <p:spPr>
            <a:xfrm>
              <a:off x="4977086" y="2885280"/>
              <a:ext cx="642097" cy="60133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1805"/>
                </a:lnSpc>
                <a:spcBef>
                  <a:spcPct val="0"/>
                </a:spcBef>
              </a:pPr>
              <a:r>
                <a:rPr lang="en-US" sz="1289" u="none">
                  <a:solidFill>
                    <a:srgbClr val="F6F2E5"/>
                  </a:solidFill>
                  <a:latin typeface="Public Sans"/>
                </a:rPr>
                <a:t>Item 2</a:t>
              </a:r>
            </a:p>
            <a:p>
              <a:pPr marL="0" lvl="0" indent="0" algn="ctr">
                <a:lnSpc>
                  <a:spcPts val="1805"/>
                </a:lnSpc>
                <a:spcBef>
                  <a:spcPct val="0"/>
                </a:spcBef>
              </a:pPr>
              <a:r>
                <a:rPr lang="en-US" sz="1289" u="none">
                  <a:solidFill>
                    <a:srgbClr val="F6F2E5"/>
                  </a:solidFill>
                  <a:latin typeface="Public Sans"/>
                </a:rPr>
                <a:t>20%</a:t>
              </a:r>
            </a:p>
          </p:txBody>
        </p:sp>
        <p:sp>
          <p:nvSpPr>
            <p:cNvPr id="37" name="TextBox 37"/>
            <p:cNvSpPr txBox="1"/>
            <p:nvPr/>
          </p:nvSpPr>
          <p:spPr>
            <a:xfrm>
              <a:off x="2486609" y="4692028"/>
              <a:ext cx="649501" cy="60133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1805"/>
                </a:lnSpc>
                <a:spcBef>
                  <a:spcPct val="0"/>
                </a:spcBef>
              </a:pPr>
              <a:r>
                <a:rPr lang="en-US" sz="1289" u="none">
                  <a:solidFill>
                    <a:srgbClr val="F6F2E5"/>
                  </a:solidFill>
                  <a:latin typeface="Public Sans"/>
                </a:rPr>
                <a:t>Item 3</a:t>
              </a:r>
            </a:p>
            <a:p>
              <a:pPr marL="0" lvl="0" indent="0" algn="ctr">
                <a:lnSpc>
                  <a:spcPts val="1805"/>
                </a:lnSpc>
                <a:spcBef>
                  <a:spcPct val="0"/>
                </a:spcBef>
              </a:pPr>
              <a:r>
                <a:rPr lang="en-US" sz="1289" u="none">
                  <a:solidFill>
                    <a:srgbClr val="F6F2E5"/>
                  </a:solidFill>
                  <a:latin typeface="Public Sans"/>
                </a:rPr>
                <a:t>20%</a:t>
              </a:r>
            </a:p>
          </p:txBody>
        </p:sp>
        <p:sp>
          <p:nvSpPr>
            <p:cNvPr id="38" name="TextBox 38"/>
            <p:cNvSpPr txBox="1"/>
            <p:nvPr/>
          </p:nvSpPr>
          <p:spPr>
            <a:xfrm>
              <a:off x="0" y="2885280"/>
              <a:ext cx="649168" cy="60133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1805"/>
                </a:lnSpc>
                <a:spcBef>
                  <a:spcPct val="0"/>
                </a:spcBef>
              </a:pPr>
              <a:r>
                <a:rPr lang="en-US" sz="1289" u="none">
                  <a:solidFill>
                    <a:srgbClr val="F6F2E5"/>
                  </a:solidFill>
                  <a:latin typeface="Public Sans"/>
                </a:rPr>
                <a:t>Item 4</a:t>
              </a:r>
            </a:p>
            <a:p>
              <a:pPr marL="0" lvl="0" indent="0" algn="ctr">
                <a:lnSpc>
                  <a:spcPts val="1805"/>
                </a:lnSpc>
                <a:spcBef>
                  <a:spcPct val="0"/>
                </a:spcBef>
              </a:pPr>
              <a:r>
                <a:rPr lang="en-US" sz="1289" u="none">
                  <a:solidFill>
                    <a:srgbClr val="F6F2E5"/>
                  </a:solidFill>
                  <a:latin typeface="Public Sans"/>
                </a:rPr>
                <a:t>20%</a:t>
              </a:r>
            </a:p>
          </p:txBody>
        </p:sp>
        <p:sp>
          <p:nvSpPr>
            <p:cNvPr id="39" name="TextBox 39"/>
            <p:cNvSpPr txBox="1"/>
            <p:nvPr/>
          </p:nvSpPr>
          <p:spPr>
            <a:xfrm>
              <a:off x="948533" y="-38100"/>
              <a:ext cx="651830" cy="60133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1805"/>
                </a:lnSpc>
                <a:spcBef>
                  <a:spcPct val="0"/>
                </a:spcBef>
              </a:pPr>
              <a:r>
                <a:rPr lang="en-US" sz="1289" u="none">
                  <a:solidFill>
                    <a:srgbClr val="F6F2E5"/>
                  </a:solidFill>
                  <a:latin typeface="Public Sans"/>
                </a:rPr>
                <a:t>Item 5</a:t>
              </a:r>
            </a:p>
            <a:p>
              <a:pPr marL="0" lvl="0" indent="0" algn="ctr">
                <a:lnSpc>
                  <a:spcPts val="1805"/>
                </a:lnSpc>
                <a:spcBef>
                  <a:spcPct val="0"/>
                </a:spcBef>
              </a:pPr>
              <a:r>
                <a:rPr lang="en-US" sz="1289" u="none">
                  <a:solidFill>
                    <a:srgbClr val="F6F2E5"/>
                  </a:solidFill>
                  <a:latin typeface="Public Sans"/>
                </a:rPr>
                <a:t>20%</a:t>
              </a:r>
            </a:p>
          </p:txBody>
        </p:sp>
        <p:grpSp>
          <p:nvGrpSpPr>
            <p:cNvPr id="40" name="Group 40"/>
            <p:cNvGrpSpPr>
              <a:grpSpLocks noChangeAspect="1"/>
            </p:cNvGrpSpPr>
            <p:nvPr/>
          </p:nvGrpSpPr>
          <p:grpSpPr>
            <a:xfrm>
              <a:off x="655230" y="240864"/>
              <a:ext cx="4312258" cy="4312258"/>
              <a:chOff x="0" y="0"/>
              <a:chExt cx="2540000" cy="2540000"/>
            </a:xfrm>
          </p:grpSpPr>
          <p:sp>
            <p:nvSpPr>
              <p:cNvPr id="41" name="Freeform 41"/>
              <p:cNvSpPr/>
              <p:nvPr/>
            </p:nvSpPr>
            <p:spPr>
              <a:xfrm>
                <a:off x="1270000" y="0"/>
                <a:ext cx="1225947" cy="1270000"/>
              </a:xfrm>
              <a:custGeom>
                <a:avLst/>
                <a:gdLst/>
                <a:ahLst/>
                <a:cxnLst/>
                <a:rect l="l" t="t" r="r" b="b"/>
                <a:pathLst>
                  <a:path w="1225947" h="1270000">
                    <a:moveTo>
                      <a:pt x="0" y="0"/>
                    </a:moveTo>
                    <a:cubicBezTo>
                      <a:pt x="573695" y="0"/>
                      <a:pt x="1076156" y="384611"/>
                      <a:pt x="1225947" y="938406"/>
                    </a:cubicBezTo>
                    <a:lnTo>
                      <a:pt x="0" y="1270000"/>
                    </a:lnTo>
                    <a:close/>
                  </a:path>
                </a:pathLst>
              </a:custGeom>
              <a:solidFill>
                <a:srgbClr val="F6F2E5"/>
              </a:solidFill>
            </p:spPr>
          </p:sp>
          <p:sp>
            <p:nvSpPr>
              <p:cNvPr id="42" name="Freeform 42"/>
              <p:cNvSpPr/>
              <p:nvPr/>
            </p:nvSpPr>
            <p:spPr>
              <a:xfrm>
                <a:off x="1270000" y="877548"/>
                <a:ext cx="1385123" cy="1455928"/>
              </a:xfrm>
              <a:custGeom>
                <a:avLst/>
                <a:gdLst/>
                <a:ahLst/>
                <a:cxnLst/>
                <a:rect l="l" t="t" r="r" b="b"/>
                <a:pathLst>
                  <a:path w="1385123" h="1455928">
                    <a:moveTo>
                      <a:pt x="1207842" y="0"/>
                    </a:moveTo>
                    <a:cubicBezTo>
                      <a:pt x="1385123" y="545617"/>
                      <a:pt x="1174606" y="1142337"/>
                      <a:pt x="694203" y="1455928"/>
                    </a:cubicBezTo>
                    <a:lnTo>
                      <a:pt x="0" y="392452"/>
                    </a:lnTo>
                    <a:close/>
                  </a:path>
                </a:pathLst>
              </a:custGeom>
              <a:solidFill>
                <a:srgbClr val="C6C9BC"/>
              </a:solidFill>
            </p:spPr>
          </p:sp>
          <p:sp>
            <p:nvSpPr>
              <p:cNvPr id="43" name="Freeform 43"/>
              <p:cNvSpPr/>
              <p:nvPr/>
            </p:nvSpPr>
            <p:spPr>
              <a:xfrm>
                <a:off x="473094" y="1270000"/>
                <a:ext cx="1543393" cy="1364661"/>
              </a:xfrm>
              <a:custGeom>
                <a:avLst/>
                <a:gdLst/>
                <a:ahLst/>
                <a:cxnLst/>
                <a:rect l="l" t="t" r="r" b="b"/>
                <a:pathLst>
                  <a:path w="1543393" h="1364661">
                    <a:moveTo>
                      <a:pt x="1543393" y="1027452"/>
                    </a:moveTo>
                    <a:cubicBezTo>
                      <a:pt x="1079264" y="1364661"/>
                      <a:pt x="446696" y="1348844"/>
                      <a:pt x="0" y="988859"/>
                    </a:cubicBezTo>
                    <a:lnTo>
                      <a:pt x="796906" y="0"/>
                    </a:lnTo>
                    <a:close/>
                  </a:path>
                </a:pathLst>
              </a:custGeom>
              <a:solidFill>
                <a:srgbClr val="98A297"/>
              </a:solidFill>
            </p:spPr>
          </p:sp>
          <p:sp>
            <p:nvSpPr>
              <p:cNvPr id="44" name="Freeform 44"/>
              <p:cNvSpPr/>
              <p:nvPr/>
            </p:nvSpPr>
            <p:spPr>
              <a:xfrm>
                <a:off x="-121047" y="817672"/>
                <a:ext cx="1391047" cy="1479780"/>
              </a:xfrm>
              <a:custGeom>
                <a:avLst/>
                <a:gdLst/>
                <a:ahLst/>
                <a:cxnLst/>
                <a:rect l="l" t="t" r="r" b="b"/>
                <a:pathLst>
                  <a:path w="1391047" h="1479780">
                    <a:moveTo>
                      <a:pt x="644560" y="1479780"/>
                    </a:moveTo>
                    <a:cubicBezTo>
                      <a:pt x="180430" y="1142570"/>
                      <a:pt x="0" y="536074"/>
                      <a:pt x="204329" y="0"/>
                    </a:cubicBezTo>
                    <a:lnTo>
                      <a:pt x="1391047" y="452328"/>
                    </a:lnTo>
                    <a:close/>
                  </a:path>
                </a:pathLst>
              </a:custGeom>
              <a:solidFill>
                <a:srgbClr val="6E7C74"/>
              </a:solidFill>
            </p:spPr>
          </p:sp>
          <p:sp>
            <p:nvSpPr>
              <p:cNvPr id="45" name="Freeform 45"/>
              <p:cNvSpPr/>
              <p:nvPr/>
            </p:nvSpPr>
            <p:spPr>
              <a:xfrm>
                <a:off x="62158" y="0"/>
                <a:ext cx="1207842" cy="1270000"/>
              </a:xfrm>
              <a:custGeom>
                <a:avLst/>
                <a:gdLst/>
                <a:ahLst/>
                <a:cxnLst/>
                <a:rect l="l" t="t" r="r" b="b"/>
                <a:pathLst>
                  <a:path w="1207842" h="1270000">
                    <a:moveTo>
                      <a:pt x="0" y="877548"/>
                    </a:moveTo>
                    <a:cubicBezTo>
                      <a:pt x="170006" y="354324"/>
                      <a:pt x="657564" y="55"/>
                      <a:pt x="1207715" y="0"/>
                    </a:cubicBezTo>
                    <a:lnTo>
                      <a:pt x="1207842" y="1270000"/>
                    </a:lnTo>
                    <a:close/>
                  </a:path>
                </a:pathLst>
              </a:custGeom>
              <a:solidFill>
                <a:srgbClr val="475754"/>
              </a:solidFill>
            </p:spPr>
          </p:sp>
        </p:grpSp>
      </p:grpSp>
    </p:spTree>
    <p:extLst>
      <p:ext uri="{BB962C8B-B14F-4D97-AF65-F5344CB8AC3E}">
        <p14:creationId xmlns:p14="http://schemas.microsoft.com/office/powerpoint/2010/main" val="3094061052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033979" y="3661001"/>
            <a:ext cx="1209471" cy="1209471"/>
            <a:chOff x="0" y="0"/>
            <a:chExt cx="1612627" cy="1612627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1612627" cy="1612627"/>
              <a:chOff x="0" y="0"/>
              <a:chExt cx="6350000" cy="635000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3B352E">
                  <a:alpha val="4706"/>
                </a:srgbClr>
              </a:solidFill>
            </p:spPr>
          </p:sp>
        </p:grpSp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457036" y="457036"/>
              <a:ext cx="698555" cy="698555"/>
            </a:xfrm>
            <a:prstGeom prst="rect">
              <a:avLst/>
            </a:prstGeom>
          </p:spPr>
        </p:pic>
      </p:grpSp>
      <p:grpSp>
        <p:nvGrpSpPr>
          <p:cNvPr id="6" name="Group 6"/>
          <p:cNvGrpSpPr/>
          <p:nvPr/>
        </p:nvGrpSpPr>
        <p:grpSpPr>
          <a:xfrm>
            <a:off x="9033979" y="601980"/>
            <a:ext cx="1209471" cy="1209471"/>
            <a:chOff x="0" y="0"/>
            <a:chExt cx="1612627" cy="1612627"/>
          </a:xfrm>
        </p:grpSpPr>
        <p:grpSp>
          <p:nvGrpSpPr>
            <p:cNvPr id="7" name="Group 7"/>
            <p:cNvGrpSpPr/>
            <p:nvPr/>
          </p:nvGrpSpPr>
          <p:grpSpPr>
            <a:xfrm>
              <a:off x="0" y="0"/>
              <a:ext cx="1612627" cy="1612627"/>
              <a:chOff x="0" y="0"/>
              <a:chExt cx="6350000" cy="6350000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3B352E">
                  <a:alpha val="4706"/>
                </a:srgbClr>
              </a:solidFill>
            </p:spPr>
          </p:sp>
        </p:grpSp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457036" y="457036"/>
              <a:ext cx="698555" cy="698555"/>
            </a:xfrm>
            <a:prstGeom prst="rect">
              <a:avLst/>
            </a:prstGeom>
          </p:spPr>
        </p:pic>
      </p:grpSp>
      <p:grpSp>
        <p:nvGrpSpPr>
          <p:cNvPr id="10" name="Group 10"/>
          <p:cNvGrpSpPr/>
          <p:nvPr/>
        </p:nvGrpSpPr>
        <p:grpSpPr>
          <a:xfrm>
            <a:off x="9033979" y="2095715"/>
            <a:ext cx="1209471" cy="1209471"/>
            <a:chOff x="0" y="0"/>
            <a:chExt cx="1612627" cy="1612627"/>
          </a:xfrm>
        </p:grpSpPr>
        <p:grpSp>
          <p:nvGrpSpPr>
            <p:cNvPr id="11" name="Group 11"/>
            <p:cNvGrpSpPr/>
            <p:nvPr/>
          </p:nvGrpSpPr>
          <p:grpSpPr>
            <a:xfrm>
              <a:off x="0" y="0"/>
              <a:ext cx="1612627" cy="1612627"/>
              <a:chOff x="0" y="0"/>
              <a:chExt cx="6350000" cy="6350000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3B352E">
                  <a:alpha val="4706"/>
                </a:srgbClr>
              </a:solidFill>
            </p:spPr>
          </p:sp>
        </p:grpSp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437595" y="457036"/>
              <a:ext cx="737438" cy="698555"/>
            </a:xfrm>
            <a:prstGeom prst="rect">
              <a:avLst/>
            </a:prstGeom>
          </p:spPr>
        </p:pic>
      </p:grpSp>
      <p:grpSp>
        <p:nvGrpSpPr>
          <p:cNvPr id="14" name="Group 14"/>
          <p:cNvGrpSpPr/>
          <p:nvPr/>
        </p:nvGrpSpPr>
        <p:grpSpPr>
          <a:xfrm>
            <a:off x="9033979" y="5107510"/>
            <a:ext cx="1209471" cy="1209471"/>
            <a:chOff x="0" y="0"/>
            <a:chExt cx="1612627" cy="1612627"/>
          </a:xfrm>
        </p:grpSpPr>
        <p:grpSp>
          <p:nvGrpSpPr>
            <p:cNvPr id="15" name="Group 15"/>
            <p:cNvGrpSpPr/>
            <p:nvPr/>
          </p:nvGrpSpPr>
          <p:grpSpPr>
            <a:xfrm>
              <a:off x="0" y="0"/>
              <a:ext cx="1612627" cy="1612627"/>
              <a:chOff x="0" y="0"/>
              <a:chExt cx="6350000" cy="6350000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3B352E">
                  <a:alpha val="4706"/>
                </a:srgbClr>
              </a:solidFill>
            </p:spPr>
          </p:sp>
        </p:grpSp>
        <p:pic>
          <p:nvPicPr>
            <p:cNvPr id="17" name="Picture 17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>
              <a:off x="452098" y="442846"/>
              <a:ext cx="708431" cy="726935"/>
            </a:xfrm>
            <a:prstGeom prst="rect">
              <a:avLst/>
            </a:prstGeom>
          </p:spPr>
        </p:pic>
      </p:grpSp>
      <p:sp>
        <p:nvSpPr>
          <p:cNvPr id="18" name="AutoShape 18"/>
          <p:cNvSpPr/>
          <p:nvPr/>
        </p:nvSpPr>
        <p:spPr>
          <a:xfrm>
            <a:off x="0" y="0"/>
            <a:ext cx="7590290" cy="10287000"/>
          </a:xfrm>
          <a:prstGeom prst="rect">
            <a:avLst/>
          </a:prstGeom>
          <a:solidFill>
            <a:srgbClr val="3B352E"/>
          </a:solidFill>
        </p:spPr>
      </p:sp>
      <p:sp>
        <p:nvSpPr>
          <p:cNvPr id="19" name="TextBox 19"/>
          <p:cNvSpPr txBox="1"/>
          <p:nvPr/>
        </p:nvSpPr>
        <p:spPr>
          <a:xfrm>
            <a:off x="451429" y="1995601"/>
            <a:ext cx="6709584" cy="18122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720"/>
              </a:lnSpc>
            </a:pPr>
            <a:r>
              <a:rPr lang="en-US" sz="4800">
                <a:solidFill>
                  <a:srgbClr val="F6F2E5"/>
                </a:solidFill>
                <a:latin typeface="Libre Baskerville Bold"/>
              </a:rPr>
              <a:t>Marketing Strategies</a:t>
            </a:r>
          </a:p>
          <a:p>
            <a:pPr marL="0" lvl="0" indent="0">
              <a:lnSpc>
                <a:spcPts val="7839"/>
              </a:lnSpc>
            </a:pPr>
            <a:endParaRPr lang="en-US" sz="4800">
              <a:solidFill>
                <a:srgbClr val="F6F2E5"/>
              </a:solidFill>
              <a:latin typeface="Libre Baskerville Bold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10600183" y="936205"/>
            <a:ext cx="6301929" cy="4838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19"/>
              </a:lnSpc>
              <a:spcBef>
                <a:spcPct val="0"/>
              </a:spcBef>
            </a:pPr>
            <a:r>
              <a:rPr lang="en-US" sz="2800">
                <a:solidFill>
                  <a:srgbClr val="3B352E"/>
                </a:solidFill>
                <a:latin typeface="Libre Baskerville Bold"/>
              </a:rPr>
              <a:t>Hire a celebrity narrator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0600183" y="2323476"/>
            <a:ext cx="6540054" cy="9817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919"/>
              </a:lnSpc>
              <a:spcBef>
                <a:spcPct val="0"/>
              </a:spcBef>
            </a:pPr>
            <a:r>
              <a:rPr lang="en-US" sz="2800">
                <a:solidFill>
                  <a:srgbClr val="3B352E"/>
                </a:solidFill>
                <a:latin typeface="Libre Baskerville Bold"/>
              </a:rPr>
              <a:t>Launch audio version with print/eBook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0600183" y="4061460"/>
            <a:ext cx="6778179" cy="4838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919"/>
              </a:lnSpc>
              <a:spcBef>
                <a:spcPct val="0"/>
              </a:spcBef>
            </a:pPr>
            <a:r>
              <a:rPr lang="en-US" sz="2799">
                <a:solidFill>
                  <a:srgbClr val="3B352E"/>
                </a:solidFill>
                <a:latin typeface="Libre Baskerville Bold"/>
              </a:rPr>
              <a:t>Giveaway codes to reviewers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0600183" y="5441735"/>
            <a:ext cx="6540054" cy="4838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919"/>
              </a:lnSpc>
              <a:spcBef>
                <a:spcPct val="0"/>
              </a:spcBef>
            </a:pPr>
            <a:r>
              <a:rPr lang="en-US" sz="2800">
                <a:solidFill>
                  <a:srgbClr val="3B352E"/>
                </a:solidFill>
                <a:latin typeface="Libre Baskerville Bold"/>
              </a:rPr>
              <a:t>Promote your paper book</a:t>
            </a:r>
          </a:p>
        </p:txBody>
      </p:sp>
      <p:grpSp>
        <p:nvGrpSpPr>
          <p:cNvPr id="24" name="Group 24"/>
          <p:cNvGrpSpPr/>
          <p:nvPr/>
        </p:nvGrpSpPr>
        <p:grpSpPr>
          <a:xfrm>
            <a:off x="9033979" y="6530340"/>
            <a:ext cx="1209471" cy="1209471"/>
            <a:chOff x="0" y="0"/>
            <a:chExt cx="1612627" cy="1612627"/>
          </a:xfrm>
        </p:grpSpPr>
        <p:grpSp>
          <p:nvGrpSpPr>
            <p:cNvPr id="25" name="Group 25"/>
            <p:cNvGrpSpPr/>
            <p:nvPr/>
          </p:nvGrpSpPr>
          <p:grpSpPr>
            <a:xfrm>
              <a:off x="0" y="0"/>
              <a:ext cx="1612627" cy="1612627"/>
              <a:chOff x="0" y="0"/>
              <a:chExt cx="6350000" cy="6350000"/>
            </a:xfrm>
          </p:grpSpPr>
          <p:sp>
            <p:nvSpPr>
              <p:cNvPr id="26" name="Freeform 26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3B352E">
                  <a:alpha val="4706"/>
                </a:srgbClr>
              </a:solidFill>
            </p:spPr>
          </p:sp>
        </p:grpSp>
        <p:pic>
          <p:nvPicPr>
            <p:cNvPr id="27" name="Picture 2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457036" y="457036"/>
              <a:ext cx="698555" cy="698555"/>
            </a:xfrm>
            <a:prstGeom prst="rect">
              <a:avLst/>
            </a:prstGeom>
          </p:spPr>
        </p:pic>
      </p:grpSp>
      <p:sp>
        <p:nvSpPr>
          <p:cNvPr id="28" name="TextBox 28"/>
          <p:cNvSpPr txBox="1"/>
          <p:nvPr/>
        </p:nvSpPr>
        <p:spPr>
          <a:xfrm>
            <a:off x="10600183" y="6864565"/>
            <a:ext cx="6301929" cy="4838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19"/>
              </a:lnSpc>
              <a:spcBef>
                <a:spcPct val="0"/>
              </a:spcBef>
            </a:pPr>
            <a:r>
              <a:rPr lang="en-US" sz="2800">
                <a:solidFill>
                  <a:srgbClr val="3B352E"/>
                </a:solidFill>
                <a:latin typeface="Libre Baskerville Bold"/>
              </a:rPr>
              <a:t>Use price drop/Chirp</a:t>
            </a:r>
          </a:p>
        </p:txBody>
      </p:sp>
      <p:grpSp>
        <p:nvGrpSpPr>
          <p:cNvPr id="34" name="Group 34"/>
          <p:cNvGrpSpPr/>
          <p:nvPr/>
        </p:nvGrpSpPr>
        <p:grpSpPr>
          <a:xfrm>
            <a:off x="1687951" y="4331970"/>
            <a:ext cx="4214387" cy="3970020"/>
            <a:chOff x="0" y="0"/>
            <a:chExt cx="5619183" cy="5293360"/>
          </a:xfrm>
        </p:grpSpPr>
        <p:sp>
          <p:nvSpPr>
            <p:cNvPr id="35" name="TextBox 35"/>
            <p:cNvSpPr txBox="1"/>
            <p:nvPr/>
          </p:nvSpPr>
          <p:spPr>
            <a:xfrm>
              <a:off x="4047852" y="-38100"/>
              <a:ext cx="600838" cy="60133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1805"/>
                </a:lnSpc>
                <a:spcBef>
                  <a:spcPct val="0"/>
                </a:spcBef>
              </a:pPr>
              <a:r>
                <a:rPr lang="en-US" sz="1289" u="none">
                  <a:solidFill>
                    <a:srgbClr val="F6F2E5"/>
                  </a:solidFill>
                  <a:latin typeface="Public Sans"/>
                </a:rPr>
                <a:t>Item 1</a:t>
              </a:r>
            </a:p>
            <a:p>
              <a:pPr marL="0" lvl="0" indent="0" algn="ctr">
                <a:lnSpc>
                  <a:spcPts val="1805"/>
                </a:lnSpc>
                <a:spcBef>
                  <a:spcPct val="0"/>
                </a:spcBef>
              </a:pPr>
              <a:r>
                <a:rPr lang="en-US" sz="1289" u="none">
                  <a:solidFill>
                    <a:srgbClr val="F6F2E5"/>
                  </a:solidFill>
                  <a:latin typeface="Public Sans"/>
                </a:rPr>
                <a:t>20%</a:t>
              </a:r>
            </a:p>
          </p:txBody>
        </p:sp>
        <p:sp>
          <p:nvSpPr>
            <p:cNvPr id="36" name="TextBox 36"/>
            <p:cNvSpPr txBox="1"/>
            <p:nvPr/>
          </p:nvSpPr>
          <p:spPr>
            <a:xfrm>
              <a:off x="4977086" y="2885280"/>
              <a:ext cx="642097" cy="60133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1805"/>
                </a:lnSpc>
                <a:spcBef>
                  <a:spcPct val="0"/>
                </a:spcBef>
              </a:pPr>
              <a:r>
                <a:rPr lang="en-US" sz="1289" u="none">
                  <a:solidFill>
                    <a:srgbClr val="F6F2E5"/>
                  </a:solidFill>
                  <a:latin typeface="Public Sans"/>
                </a:rPr>
                <a:t>Item 2</a:t>
              </a:r>
            </a:p>
            <a:p>
              <a:pPr marL="0" lvl="0" indent="0" algn="ctr">
                <a:lnSpc>
                  <a:spcPts val="1805"/>
                </a:lnSpc>
                <a:spcBef>
                  <a:spcPct val="0"/>
                </a:spcBef>
              </a:pPr>
              <a:r>
                <a:rPr lang="en-US" sz="1289" u="none">
                  <a:solidFill>
                    <a:srgbClr val="F6F2E5"/>
                  </a:solidFill>
                  <a:latin typeface="Public Sans"/>
                </a:rPr>
                <a:t>20%</a:t>
              </a:r>
            </a:p>
          </p:txBody>
        </p:sp>
        <p:sp>
          <p:nvSpPr>
            <p:cNvPr id="37" name="TextBox 37"/>
            <p:cNvSpPr txBox="1"/>
            <p:nvPr/>
          </p:nvSpPr>
          <p:spPr>
            <a:xfrm>
              <a:off x="2486609" y="4692028"/>
              <a:ext cx="649501" cy="60133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1805"/>
                </a:lnSpc>
                <a:spcBef>
                  <a:spcPct val="0"/>
                </a:spcBef>
              </a:pPr>
              <a:r>
                <a:rPr lang="en-US" sz="1289" u="none">
                  <a:solidFill>
                    <a:srgbClr val="F6F2E5"/>
                  </a:solidFill>
                  <a:latin typeface="Public Sans"/>
                </a:rPr>
                <a:t>Item 3</a:t>
              </a:r>
            </a:p>
            <a:p>
              <a:pPr marL="0" lvl="0" indent="0" algn="ctr">
                <a:lnSpc>
                  <a:spcPts val="1805"/>
                </a:lnSpc>
                <a:spcBef>
                  <a:spcPct val="0"/>
                </a:spcBef>
              </a:pPr>
              <a:r>
                <a:rPr lang="en-US" sz="1289" u="none">
                  <a:solidFill>
                    <a:srgbClr val="F6F2E5"/>
                  </a:solidFill>
                  <a:latin typeface="Public Sans"/>
                </a:rPr>
                <a:t>20%</a:t>
              </a:r>
            </a:p>
          </p:txBody>
        </p:sp>
        <p:sp>
          <p:nvSpPr>
            <p:cNvPr id="38" name="TextBox 38"/>
            <p:cNvSpPr txBox="1"/>
            <p:nvPr/>
          </p:nvSpPr>
          <p:spPr>
            <a:xfrm>
              <a:off x="0" y="2885280"/>
              <a:ext cx="649168" cy="60133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1805"/>
                </a:lnSpc>
                <a:spcBef>
                  <a:spcPct val="0"/>
                </a:spcBef>
              </a:pPr>
              <a:r>
                <a:rPr lang="en-US" sz="1289" u="none">
                  <a:solidFill>
                    <a:srgbClr val="F6F2E5"/>
                  </a:solidFill>
                  <a:latin typeface="Public Sans"/>
                </a:rPr>
                <a:t>Item 4</a:t>
              </a:r>
            </a:p>
            <a:p>
              <a:pPr marL="0" lvl="0" indent="0" algn="ctr">
                <a:lnSpc>
                  <a:spcPts val="1805"/>
                </a:lnSpc>
                <a:spcBef>
                  <a:spcPct val="0"/>
                </a:spcBef>
              </a:pPr>
              <a:r>
                <a:rPr lang="en-US" sz="1289" u="none">
                  <a:solidFill>
                    <a:srgbClr val="F6F2E5"/>
                  </a:solidFill>
                  <a:latin typeface="Public Sans"/>
                </a:rPr>
                <a:t>20%</a:t>
              </a:r>
            </a:p>
          </p:txBody>
        </p:sp>
        <p:sp>
          <p:nvSpPr>
            <p:cNvPr id="39" name="TextBox 39"/>
            <p:cNvSpPr txBox="1"/>
            <p:nvPr/>
          </p:nvSpPr>
          <p:spPr>
            <a:xfrm>
              <a:off x="948533" y="-38100"/>
              <a:ext cx="651830" cy="60133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1805"/>
                </a:lnSpc>
                <a:spcBef>
                  <a:spcPct val="0"/>
                </a:spcBef>
              </a:pPr>
              <a:r>
                <a:rPr lang="en-US" sz="1289" u="none">
                  <a:solidFill>
                    <a:srgbClr val="F6F2E5"/>
                  </a:solidFill>
                  <a:latin typeface="Public Sans"/>
                </a:rPr>
                <a:t>Item 5</a:t>
              </a:r>
            </a:p>
            <a:p>
              <a:pPr marL="0" lvl="0" indent="0" algn="ctr">
                <a:lnSpc>
                  <a:spcPts val="1805"/>
                </a:lnSpc>
                <a:spcBef>
                  <a:spcPct val="0"/>
                </a:spcBef>
              </a:pPr>
              <a:r>
                <a:rPr lang="en-US" sz="1289" u="none">
                  <a:solidFill>
                    <a:srgbClr val="F6F2E5"/>
                  </a:solidFill>
                  <a:latin typeface="Public Sans"/>
                </a:rPr>
                <a:t>20%</a:t>
              </a:r>
            </a:p>
          </p:txBody>
        </p:sp>
        <p:grpSp>
          <p:nvGrpSpPr>
            <p:cNvPr id="40" name="Group 40"/>
            <p:cNvGrpSpPr>
              <a:grpSpLocks noChangeAspect="1"/>
            </p:cNvGrpSpPr>
            <p:nvPr/>
          </p:nvGrpSpPr>
          <p:grpSpPr>
            <a:xfrm>
              <a:off x="655230" y="240864"/>
              <a:ext cx="4312258" cy="4312258"/>
              <a:chOff x="0" y="0"/>
              <a:chExt cx="2540000" cy="2540000"/>
            </a:xfrm>
          </p:grpSpPr>
          <p:sp>
            <p:nvSpPr>
              <p:cNvPr id="41" name="Freeform 41"/>
              <p:cNvSpPr/>
              <p:nvPr/>
            </p:nvSpPr>
            <p:spPr>
              <a:xfrm>
                <a:off x="1270000" y="0"/>
                <a:ext cx="1225947" cy="1270000"/>
              </a:xfrm>
              <a:custGeom>
                <a:avLst/>
                <a:gdLst/>
                <a:ahLst/>
                <a:cxnLst/>
                <a:rect l="l" t="t" r="r" b="b"/>
                <a:pathLst>
                  <a:path w="1225947" h="1270000">
                    <a:moveTo>
                      <a:pt x="0" y="0"/>
                    </a:moveTo>
                    <a:cubicBezTo>
                      <a:pt x="573695" y="0"/>
                      <a:pt x="1076156" y="384611"/>
                      <a:pt x="1225947" y="938406"/>
                    </a:cubicBezTo>
                    <a:lnTo>
                      <a:pt x="0" y="1270000"/>
                    </a:lnTo>
                    <a:close/>
                  </a:path>
                </a:pathLst>
              </a:custGeom>
              <a:solidFill>
                <a:srgbClr val="F6F2E5"/>
              </a:solidFill>
            </p:spPr>
          </p:sp>
          <p:sp>
            <p:nvSpPr>
              <p:cNvPr id="42" name="Freeform 42"/>
              <p:cNvSpPr/>
              <p:nvPr/>
            </p:nvSpPr>
            <p:spPr>
              <a:xfrm>
                <a:off x="1270000" y="877548"/>
                <a:ext cx="1385123" cy="1455928"/>
              </a:xfrm>
              <a:custGeom>
                <a:avLst/>
                <a:gdLst/>
                <a:ahLst/>
                <a:cxnLst/>
                <a:rect l="l" t="t" r="r" b="b"/>
                <a:pathLst>
                  <a:path w="1385123" h="1455928">
                    <a:moveTo>
                      <a:pt x="1207842" y="0"/>
                    </a:moveTo>
                    <a:cubicBezTo>
                      <a:pt x="1385123" y="545617"/>
                      <a:pt x="1174606" y="1142337"/>
                      <a:pt x="694203" y="1455928"/>
                    </a:cubicBezTo>
                    <a:lnTo>
                      <a:pt x="0" y="392452"/>
                    </a:lnTo>
                    <a:close/>
                  </a:path>
                </a:pathLst>
              </a:custGeom>
              <a:solidFill>
                <a:srgbClr val="C6C9BC"/>
              </a:solidFill>
            </p:spPr>
          </p:sp>
          <p:sp>
            <p:nvSpPr>
              <p:cNvPr id="43" name="Freeform 43"/>
              <p:cNvSpPr/>
              <p:nvPr/>
            </p:nvSpPr>
            <p:spPr>
              <a:xfrm>
                <a:off x="473094" y="1270000"/>
                <a:ext cx="1543393" cy="1364661"/>
              </a:xfrm>
              <a:custGeom>
                <a:avLst/>
                <a:gdLst/>
                <a:ahLst/>
                <a:cxnLst/>
                <a:rect l="l" t="t" r="r" b="b"/>
                <a:pathLst>
                  <a:path w="1543393" h="1364661">
                    <a:moveTo>
                      <a:pt x="1543393" y="1027452"/>
                    </a:moveTo>
                    <a:cubicBezTo>
                      <a:pt x="1079264" y="1364661"/>
                      <a:pt x="446696" y="1348844"/>
                      <a:pt x="0" y="988859"/>
                    </a:cubicBezTo>
                    <a:lnTo>
                      <a:pt x="796906" y="0"/>
                    </a:lnTo>
                    <a:close/>
                  </a:path>
                </a:pathLst>
              </a:custGeom>
              <a:solidFill>
                <a:srgbClr val="98A297"/>
              </a:solidFill>
            </p:spPr>
          </p:sp>
          <p:sp>
            <p:nvSpPr>
              <p:cNvPr id="44" name="Freeform 44"/>
              <p:cNvSpPr/>
              <p:nvPr/>
            </p:nvSpPr>
            <p:spPr>
              <a:xfrm>
                <a:off x="-121047" y="817672"/>
                <a:ext cx="1391047" cy="1479780"/>
              </a:xfrm>
              <a:custGeom>
                <a:avLst/>
                <a:gdLst/>
                <a:ahLst/>
                <a:cxnLst/>
                <a:rect l="l" t="t" r="r" b="b"/>
                <a:pathLst>
                  <a:path w="1391047" h="1479780">
                    <a:moveTo>
                      <a:pt x="644560" y="1479780"/>
                    </a:moveTo>
                    <a:cubicBezTo>
                      <a:pt x="180430" y="1142570"/>
                      <a:pt x="0" y="536074"/>
                      <a:pt x="204329" y="0"/>
                    </a:cubicBezTo>
                    <a:lnTo>
                      <a:pt x="1391047" y="452328"/>
                    </a:lnTo>
                    <a:close/>
                  </a:path>
                </a:pathLst>
              </a:custGeom>
              <a:solidFill>
                <a:srgbClr val="6E7C74"/>
              </a:solidFill>
            </p:spPr>
          </p:sp>
          <p:sp>
            <p:nvSpPr>
              <p:cNvPr id="45" name="Freeform 45"/>
              <p:cNvSpPr/>
              <p:nvPr/>
            </p:nvSpPr>
            <p:spPr>
              <a:xfrm>
                <a:off x="62158" y="0"/>
                <a:ext cx="1207842" cy="1270000"/>
              </a:xfrm>
              <a:custGeom>
                <a:avLst/>
                <a:gdLst/>
                <a:ahLst/>
                <a:cxnLst/>
                <a:rect l="l" t="t" r="r" b="b"/>
                <a:pathLst>
                  <a:path w="1207842" h="1270000">
                    <a:moveTo>
                      <a:pt x="0" y="877548"/>
                    </a:moveTo>
                    <a:cubicBezTo>
                      <a:pt x="170006" y="354324"/>
                      <a:pt x="657564" y="55"/>
                      <a:pt x="1207715" y="0"/>
                    </a:cubicBezTo>
                    <a:lnTo>
                      <a:pt x="1207842" y="1270000"/>
                    </a:lnTo>
                    <a:close/>
                  </a:path>
                </a:pathLst>
              </a:custGeom>
              <a:solidFill>
                <a:srgbClr val="475754"/>
              </a:solidFill>
            </p:spPr>
          </p:sp>
        </p:grpSp>
      </p:grpSp>
    </p:spTree>
    <p:extLst>
      <p:ext uri="{BB962C8B-B14F-4D97-AF65-F5344CB8AC3E}">
        <p14:creationId xmlns:p14="http://schemas.microsoft.com/office/powerpoint/2010/main" val="547888408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 t="7812" b="78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028700" y="1028700"/>
            <a:ext cx="16230600" cy="8229600"/>
          </a:xfrm>
          <a:prstGeom prst="rect">
            <a:avLst/>
          </a:prstGeom>
          <a:solidFill>
            <a:srgbClr val="3B352E"/>
          </a:solidFill>
        </p:spPr>
      </p:sp>
      <p:sp>
        <p:nvSpPr>
          <p:cNvPr id="3" name="TextBox 3"/>
          <p:cNvSpPr txBox="1"/>
          <p:nvPr/>
        </p:nvSpPr>
        <p:spPr>
          <a:xfrm>
            <a:off x="1028700" y="1193800"/>
            <a:ext cx="16230600" cy="8659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99"/>
              </a:lnSpc>
            </a:pPr>
            <a:endParaRPr dirty="0"/>
          </a:p>
          <a:p>
            <a:pPr algn="ctr">
              <a:lnSpc>
                <a:spcPts val="8000"/>
              </a:lnSpc>
            </a:pPr>
            <a:r>
              <a:rPr lang="en-US" sz="7999" dirty="0">
                <a:solidFill>
                  <a:srgbClr val="F6F2E5"/>
                </a:solidFill>
                <a:latin typeface="Libre Baskerville Bold"/>
              </a:rPr>
              <a:t>THANK YOU! </a:t>
            </a:r>
          </a:p>
          <a:p>
            <a:pPr algn="ctr">
              <a:lnSpc>
                <a:spcPts val="8000"/>
              </a:lnSpc>
            </a:pPr>
            <a:endParaRPr lang="en-US" sz="7999" dirty="0">
              <a:solidFill>
                <a:srgbClr val="F6F2E5"/>
              </a:solidFill>
              <a:latin typeface="Libre Baskerville Bold"/>
            </a:endParaRPr>
          </a:p>
          <a:p>
            <a:pPr algn="ctr">
              <a:lnSpc>
                <a:spcPct val="150000"/>
              </a:lnSpc>
            </a:pPr>
            <a:r>
              <a:rPr lang="en-US" sz="4000" dirty="0">
                <a:solidFill>
                  <a:srgbClr val="F6F2E5"/>
                </a:solidFill>
                <a:latin typeface="Libre Baskerville Bold"/>
              </a:rPr>
              <a:t>Email:  Faith@FaithLJustice.com</a:t>
            </a:r>
          </a:p>
          <a:p>
            <a:pPr algn="ctr">
              <a:lnSpc>
                <a:spcPct val="150000"/>
              </a:lnSpc>
            </a:pPr>
            <a:r>
              <a:rPr lang="en-US" sz="4000" dirty="0">
                <a:solidFill>
                  <a:srgbClr val="F6F2E5"/>
                </a:solidFill>
                <a:latin typeface="Libre Baskerville Bold"/>
              </a:rPr>
              <a:t>Website:  FaithLJustice.com</a:t>
            </a:r>
          </a:p>
          <a:p>
            <a:pPr algn="ctr">
              <a:lnSpc>
                <a:spcPct val="150000"/>
              </a:lnSpc>
            </a:pPr>
            <a:r>
              <a:rPr lang="en-US" sz="4000" dirty="0">
                <a:solidFill>
                  <a:srgbClr val="F6F2E5"/>
                </a:solidFill>
                <a:latin typeface="Libre Baskerville Bold"/>
              </a:rPr>
              <a:t>Twitter:  @faithljustice</a:t>
            </a:r>
          </a:p>
          <a:p>
            <a:pPr algn="ctr">
              <a:lnSpc>
                <a:spcPct val="150000"/>
              </a:lnSpc>
            </a:pPr>
            <a:r>
              <a:rPr lang="en-US" sz="4000" dirty="0">
                <a:solidFill>
                  <a:srgbClr val="F6F2E5"/>
                </a:solidFill>
                <a:latin typeface="Libre Baskerville Bold"/>
              </a:rPr>
              <a:t>Facebook:  </a:t>
            </a:r>
            <a:r>
              <a:rPr lang="en-US" sz="4000" dirty="0" err="1">
                <a:solidFill>
                  <a:srgbClr val="F6F2E5"/>
                </a:solidFill>
                <a:latin typeface="Libre Baskerville Bold"/>
              </a:rPr>
              <a:t>faithljusticeauthor</a:t>
            </a:r>
            <a:endParaRPr lang="en-US" sz="4000" dirty="0">
              <a:solidFill>
                <a:srgbClr val="F6F2E5"/>
              </a:solidFill>
              <a:latin typeface="Libre Baskerville Bold"/>
            </a:endParaRPr>
          </a:p>
          <a:p>
            <a:pPr algn="ctr">
              <a:lnSpc>
                <a:spcPct val="150000"/>
              </a:lnSpc>
            </a:pPr>
            <a:r>
              <a:rPr lang="en-US" sz="4000" dirty="0">
                <a:solidFill>
                  <a:srgbClr val="F6F2E5"/>
                </a:solidFill>
                <a:latin typeface="Libre Baskerville Bold"/>
              </a:rPr>
              <a:t>Instagram:  </a:t>
            </a:r>
            <a:r>
              <a:rPr lang="en-US" sz="4000" dirty="0" err="1">
                <a:solidFill>
                  <a:srgbClr val="F6F2E5"/>
                </a:solidFill>
                <a:latin typeface="Libre Baskerville Bold"/>
              </a:rPr>
              <a:t>fljusticeauthor</a:t>
            </a:r>
            <a:endParaRPr lang="en-US" sz="4000" dirty="0">
              <a:solidFill>
                <a:srgbClr val="F6F2E5"/>
              </a:solidFill>
              <a:latin typeface="Libre Baskerville Bold"/>
            </a:endParaRPr>
          </a:p>
          <a:p>
            <a:pPr marL="0" lvl="0" indent="0" algn="ctr">
              <a:lnSpc>
                <a:spcPts val="9800"/>
              </a:lnSpc>
            </a:pPr>
            <a:endParaRPr lang="en-US" sz="4500" dirty="0">
              <a:solidFill>
                <a:srgbClr val="F6F2E5"/>
              </a:solidFill>
              <a:latin typeface="Libre Baskerville Bold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6"/>
          <p:cNvGrpSpPr/>
          <p:nvPr/>
        </p:nvGrpSpPr>
        <p:grpSpPr>
          <a:xfrm>
            <a:off x="9033979" y="815340"/>
            <a:ext cx="1209471" cy="1209471"/>
            <a:chOff x="0" y="0"/>
            <a:chExt cx="1612627" cy="1612627"/>
          </a:xfrm>
        </p:grpSpPr>
        <p:grpSp>
          <p:nvGrpSpPr>
            <p:cNvPr id="7" name="Group 7"/>
            <p:cNvGrpSpPr/>
            <p:nvPr/>
          </p:nvGrpSpPr>
          <p:grpSpPr>
            <a:xfrm>
              <a:off x="0" y="0"/>
              <a:ext cx="1612627" cy="1612627"/>
              <a:chOff x="0" y="0"/>
              <a:chExt cx="6350000" cy="6350000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3B352E">
                  <a:alpha val="4706"/>
                </a:srgbClr>
              </a:solidFill>
            </p:spPr>
          </p:sp>
        </p:grpSp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457036" y="457036"/>
              <a:ext cx="698555" cy="698555"/>
            </a:xfrm>
            <a:prstGeom prst="rect">
              <a:avLst/>
            </a:prstGeom>
          </p:spPr>
        </p:pic>
      </p:grpSp>
      <p:sp>
        <p:nvSpPr>
          <p:cNvPr id="18" name="AutoShape 18"/>
          <p:cNvSpPr/>
          <p:nvPr/>
        </p:nvSpPr>
        <p:spPr>
          <a:xfrm>
            <a:off x="0" y="0"/>
            <a:ext cx="7590290" cy="10287000"/>
          </a:xfrm>
          <a:prstGeom prst="rect">
            <a:avLst/>
          </a:prstGeom>
          <a:solidFill>
            <a:srgbClr val="3B352E"/>
          </a:solidFill>
        </p:spPr>
      </p:sp>
      <p:sp>
        <p:nvSpPr>
          <p:cNvPr id="19" name="TextBox 19"/>
          <p:cNvSpPr txBox="1"/>
          <p:nvPr/>
        </p:nvSpPr>
        <p:spPr>
          <a:xfrm>
            <a:off x="1182417" y="4114165"/>
            <a:ext cx="5225456" cy="19538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840"/>
              </a:lnSpc>
            </a:pPr>
            <a:r>
              <a:rPr lang="en-US" sz="5600">
                <a:solidFill>
                  <a:srgbClr val="F6F2E5"/>
                </a:solidFill>
                <a:latin typeface="Libre Baskerville Bold"/>
              </a:rPr>
              <a:t>We’ll cover:</a:t>
            </a:r>
          </a:p>
          <a:p>
            <a:pPr marL="0" lvl="0" indent="0">
              <a:lnSpc>
                <a:spcPts val="7839"/>
              </a:lnSpc>
            </a:pPr>
            <a:endParaRPr lang="en-US" sz="5600">
              <a:solidFill>
                <a:srgbClr val="F6F2E5"/>
              </a:solidFill>
              <a:latin typeface="Libre Baskerville Bold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10600183" y="1149565"/>
            <a:ext cx="6301929" cy="4838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19"/>
              </a:lnSpc>
              <a:spcBef>
                <a:spcPct val="0"/>
              </a:spcBef>
            </a:pPr>
            <a:r>
              <a:rPr lang="en-US" sz="2800">
                <a:solidFill>
                  <a:srgbClr val="3B352E"/>
                </a:solidFill>
                <a:latin typeface="Libre Baskerville Bold"/>
              </a:rPr>
              <a:t>Why be in the market?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6"/>
          <p:cNvGrpSpPr/>
          <p:nvPr/>
        </p:nvGrpSpPr>
        <p:grpSpPr>
          <a:xfrm>
            <a:off x="9033979" y="815340"/>
            <a:ext cx="1209471" cy="1209471"/>
            <a:chOff x="0" y="0"/>
            <a:chExt cx="1612627" cy="1612627"/>
          </a:xfrm>
        </p:grpSpPr>
        <p:grpSp>
          <p:nvGrpSpPr>
            <p:cNvPr id="7" name="Group 7"/>
            <p:cNvGrpSpPr/>
            <p:nvPr/>
          </p:nvGrpSpPr>
          <p:grpSpPr>
            <a:xfrm>
              <a:off x="0" y="0"/>
              <a:ext cx="1612627" cy="1612627"/>
              <a:chOff x="0" y="0"/>
              <a:chExt cx="6350000" cy="6350000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3B352E">
                  <a:alpha val="4706"/>
                </a:srgbClr>
              </a:solidFill>
            </p:spPr>
          </p:sp>
        </p:grpSp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457036" y="457036"/>
              <a:ext cx="698555" cy="698555"/>
            </a:xfrm>
            <a:prstGeom prst="rect">
              <a:avLst/>
            </a:prstGeom>
          </p:spPr>
        </p:pic>
      </p:grpSp>
      <p:grpSp>
        <p:nvGrpSpPr>
          <p:cNvPr id="10" name="Group 10"/>
          <p:cNvGrpSpPr/>
          <p:nvPr/>
        </p:nvGrpSpPr>
        <p:grpSpPr>
          <a:xfrm>
            <a:off x="9033979" y="2095715"/>
            <a:ext cx="1209471" cy="1209471"/>
            <a:chOff x="0" y="0"/>
            <a:chExt cx="1612627" cy="1612627"/>
          </a:xfrm>
        </p:grpSpPr>
        <p:grpSp>
          <p:nvGrpSpPr>
            <p:cNvPr id="11" name="Group 11"/>
            <p:cNvGrpSpPr/>
            <p:nvPr/>
          </p:nvGrpSpPr>
          <p:grpSpPr>
            <a:xfrm>
              <a:off x="0" y="0"/>
              <a:ext cx="1612627" cy="1612627"/>
              <a:chOff x="0" y="0"/>
              <a:chExt cx="6350000" cy="6350000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3B352E">
                  <a:alpha val="4706"/>
                </a:srgbClr>
              </a:solidFill>
            </p:spPr>
          </p:sp>
        </p:grpSp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437595" y="457036"/>
              <a:ext cx="737438" cy="698555"/>
            </a:xfrm>
            <a:prstGeom prst="rect">
              <a:avLst/>
            </a:prstGeom>
          </p:spPr>
        </p:pic>
      </p:grpSp>
      <p:sp>
        <p:nvSpPr>
          <p:cNvPr id="18" name="AutoShape 18"/>
          <p:cNvSpPr/>
          <p:nvPr/>
        </p:nvSpPr>
        <p:spPr>
          <a:xfrm>
            <a:off x="0" y="0"/>
            <a:ext cx="7590290" cy="10287000"/>
          </a:xfrm>
          <a:prstGeom prst="rect">
            <a:avLst/>
          </a:prstGeom>
          <a:solidFill>
            <a:srgbClr val="3B352E"/>
          </a:solidFill>
        </p:spPr>
      </p:sp>
      <p:sp>
        <p:nvSpPr>
          <p:cNvPr id="19" name="TextBox 19"/>
          <p:cNvSpPr txBox="1"/>
          <p:nvPr/>
        </p:nvSpPr>
        <p:spPr>
          <a:xfrm>
            <a:off x="1182417" y="4114165"/>
            <a:ext cx="5225456" cy="19538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840"/>
              </a:lnSpc>
            </a:pPr>
            <a:r>
              <a:rPr lang="en-US" sz="5600">
                <a:solidFill>
                  <a:srgbClr val="F6F2E5"/>
                </a:solidFill>
                <a:latin typeface="Libre Baskerville Bold"/>
              </a:rPr>
              <a:t>We’ll cover:</a:t>
            </a:r>
          </a:p>
          <a:p>
            <a:pPr marL="0" lvl="0" indent="0">
              <a:lnSpc>
                <a:spcPts val="7839"/>
              </a:lnSpc>
            </a:pPr>
            <a:endParaRPr lang="en-US" sz="5600">
              <a:solidFill>
                <a:srgbClr val="F6F2E5"/>
              </a:solidFill>
              <a:latin typeface="Libre Baskerville Bold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10600183" y="1149565"/>
            <a:ext cx="6301929" cy="4838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19"/>
              </a:lnSpc>
              <a:spcBef>
                <a:spcPct val="0"/>
              </a:spcBef>
            </a:pPr>
            <a:r>
              <a:rPr lang="en-US" sz="2800">
                <a:solidFill>
                  <a:srgbClr val="3B352E"/>
                </a:solidFill>
                <a:latin typeface="Libre Baskerville Bold"/>
              </a:rPr>
              <a:t>Why be in the market?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0600183" y="2181021"/>
            <a:ext cx="6540054" cy="4838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919"/>
              </a:lnSpc>
              <a:spcBef>
                <a:spcPct val="0"/>
              </a:spcBef>
            </a:pPr>
            <a:r>
              <a:rPr lang="en-US" sz="2800">
                <a:solidFill>
                  <a:srgbClr val="3B352E"/>
                </a:solidFill>
                <a:latin typeface="Libre Baskerville Bold"/>
              </a:rPr>
              <a:t>Process of creating an audiobook.</a:t>
            </a:r>
          </a:p>
        </p:txBody>
      </p:sp>
    </p:spTree>
    <p:extLst>
      <p:ext uri="{BB962C8B-B14F-4D97-AF65-F5344CB8AC3E}">
        <p14:creationId xmlns:p14="http://schemas.microsoft.com/office/powerpoint/2010/main" val="35140185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033979" y="3305186"/>
            <a:ext cx="1209471" cy="1209471"/>
            <a:chOff x="0" y="0"/>
            <a:chExt cx="1612627" cy="1612627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1612627" cy="1612627"/>
              <a:chOff x="0" y="0"/>
              <a:chExt cx="6350000" cy="635000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3B352E">
                  <a:alpha val="4706"/>
                </a:srgbClr>
              </a:solidFill>
            </p:spPr>
          </p:sp>
        </p:grpSp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457036" y="457036"/>
              <a:ext cx="698555" cy="698555"/>
            </a:xfrm>
            <a:prstGeom prst="rect">
              <a:avLst/>
            </a:prstGeom>
          </p:spPr>
        </p:pic>
      </p:grpSp>
      <p:grpSp>
        <p:nvGrpSpPr>
          <p:cNvPr id="6" name="Group 6"/>
          <p:cNvGrpSpPr/>
          <p:nvPr/>
        </p:nvGrpSpPr>
        <p:grpSpPr>
          <a:xfrm>
            <a:off x="9033979" y="815340"/>
            <a:ext cx="1209471" cy="1209471"/>
            <a:chOff x="0" y="0"/>
            <a:chExt cx="1612627" cy="1612627"/>
          </a:xfrm>
        </p:grpSpPr>
        <p:grpSp>
          <p:nvGrpSpPr>
            <p:cNvPr id="7" name="Group 7"/>
            <p:cNvGrpSpPr/>
            <p:nvPr/>
          </p:nvGrpSpPr>
          <p:grpSpPr>
            <a:xfrm>
              <a:off x="0" y="0"/>
              <a:ext cx="1612627" cy="1612627"/>
              <a:chOff x="0" y="0"/>
              <a:chExt cx="6350000" cy="6350000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3B352E">
                  <a:alpha val="4706"/>
                </a:srgbClr>
              </a:solidFill>
            </p:spPr>
          </p:sp>
        </p:grpSp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457036" y="457036"/>
              <a:ext cx="698555" cy="698555"/>
            </a:xfrm>
            <a:prstGeom prst="rect">
              <a:avLst/>
            </a:prstGeom>
          </p:spPr>
        </p:pic>
      </p:grpSp>
      <p:grpSp>
        <p:nvGrpSpPr>
          <p:cNvPr id="10" name="Group 10"/>
          <p:cNvGrpSpPr/>
          <p:nvPr/>
        </p:nvGrpSpPr>
        <p:grpSpPr>
          <a:xfrm>
            <a:off x="9033979" y="2095715"/>
            <a:ext cx="1209471" cy="1209471"/>
            <a:chOff x="0" y="0"/>
            <a:chExt cx="1612627" cy="1612627"/>
          </a:xfrm>
        </p:grpSpPr>
        <p:grpSp>
          <p:nvGrpSpPr>
            <p:cNvPr id="11" name="Group 11"/>
            <p:cNvGrpSpPr/>
            <p:nvPr/>
          </p:nvGrpSpPr>
          <p:grpSpPr>
            <a:xfrm>
              <a:off x="0" y="0"/>
              <a:ext cx="1612627" cy="1612627"/>
              <a:chOff x="0" y="0"/>
              <a:chExt cx="6350000" cy="6350000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3B352E">
                  <a:alpha val="4706"/>
                </a:srgbClr>
              </a:solidFill>
            </p:spPr>
          </p:sp>
        </p:grpSp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437595" y="457036"/>
              <a:ext cx="737438" cy="698555"/>
            </a:xfrm>
            <a:prstGeom prst="rect">
              <a:avLst/>
            </a:prstGeom>
          </p:spPr>
        </p:pic>
      </p:grpSp>
      <p:sp>
        <p:nvSpPr>
          <p:cNvPr id="18" name="AutoShape 18"/>
          <p:cNvSpPr/>
          <p:nvPr/>
        </p:nvSpPr>
        <p:spPr>
          <a:xfrm>
            <a:off x="0" y="0"/>
            <a:ext cx="7590290" cy="10287000"/>
          </a:xfrm>
          <a:prstGeom prst="rect">
            <a:avLst/>
          </a:prstGeom>
          <a:solidFill>
            <a:srgbClr val="3B352E"/>
          </a:solidFill>
        </p:spPr>
      </p:sp>
      <p:sp>
        <p:nvSpPr>
          <p:cNvPr id="19" name="TextBox 19"/>
          <p:cNvSpPr txBox="1"/>
          <p:nvPr/>
        </p:nvSpPr>
        <p:spPr>
          <a:xfrm>
            <a:off x="1182417" y="4114165"/>
            <a:ext cx="5225456" cy="19538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840"/>
              </a:lnSpc>
            </a:pPr>
            <a:r>
              <a:rPr lang="en-US" sz="5600">
                <a:solidFill>
                  <a:srgbClr val="F6F2E5"/>
                </a:solidFill>
                <a:latin typeface="Libre Baskerville Bold"/>
              </a:rPr>
              <a:t>We’ll cover:</a:t>
            </a:r>
          </a:p>
          <a:p>
            <a:pPr marL="0" lvl="0" indent="0">
              <a:lnSpc>
                <a:spcPts val="7839"/>
              </a:lnSpc>
            </a:pPr>
            <a:endParaRPr lang="en-US" sz="5600">
              <a:solidFill>
                <a:srgbClr val="F6F2E5"/>
              </a:solidFill>
              <a:latin typeface="Libre Baskerville Bold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10600183" y="1149565"/>
            <a:ext cx="6301929" cy="4838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19"/>
              </a:lnSpc>
              <a:spcBef>
                <a:spcPct val="0"/>
              </a:spcBef>
            </a:pPr>
            <a:r>
              <a:rPr lang="en-US" sz="2800">
                <a:solidFill>
                  <a:srgbClr val="3B352E"/>
                </a:solidFill>
                <a:latin typeface="Libre Baskerville Bold"/>
              </a:rPr>
              <a:t>Why be in the market?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0600183" y="2181021"/>
            <a:ext cx="6540054" cy="4838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919"/>
              </a:lnSpc>
              <a:spcBef>
                <a:spcPct val="0"/>
              </a:spcBef>
            </a:pPr>
            <a:r>
              <a:rPr lang="en-US" sz="2800">
                <a:solidFill>
                  <a:srgbClr val="3B352E"/>
                </a:solidFill>
                <a:latin typeface="Libre Baskerville Bold"/>
              </a:rPr>
              <a:t>Process of creating an audiobook.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0600183" y="3390491"/>
            <a:ext cx="6778179" cy="9817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919"/>
              </a:lnSpc>
              <a:spcBef>
                <a:spcPct val="0"/>
              </a:spcBef>
            </a:pPr>
            <a:r>
              <a:rPr lang="en-US" sz="2799">
                <a:solidFill>
                  <a:srgbClr val="3B352E"/>
                </a:solidFill>
                <a:latin typeface="Libre Baskerville Bold"/>
              </a:rPr>
              <a:t>Different routes to the market and author responsibilities in each.</a:t>
            </a:r>
          </a:p>
        </p:txBody>
      </p:sp>
    </p:spTree>
    <p:extLst>
      <p:ext uri="{BB962C8B-B14F-4D97-AF65-F5344CB8AC3E}">
        <p14:creationId xmlns:p14="http://schemas.microsoft.com/office/powerpoint/2010/main" val="14841184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2057</Words>
  <Application>Microsoft Office PowerPoint</Application>
  <PresentationFormat>Custom</PresentationFormat>
  <Paragraphs>733</Paragraphs>
  <Slides>69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69</vt:i4>
      </vt:variant>
    </vt:vector>
  </HeadingPairs>
  <TitlesOfParts>
    <vt:vector size="75" baseType="lpstr">
      <vt:lpstr>Public Sans</vt:lpstr>
      <vt:lpstr>Arial</vt:lpstr>
      <vt:lpstr>Libre Baskerville Bold</vt:lpstr>
      <vt:lpstr>Calibri</vt:lpstr>
      <vt:lpstr>Libre Baskerville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2021 HNS-NA audiobook</dc:title>
  <cp:lastModifiedBy>Faith Justice</cp:lastModifiedBy>
  <cp:revision>11</cp:revision>
  <dcterms:created xsi:type="dcterms:W3CDTF">2006-08-16T00:00:00Z</dcterms:created>
  <dcterms:modified xsi:type="dcterms:W3CDTF">2021-06-25T12:46:03Z</dcterms:modified>
  <dc:identifier>DAEhAKJNyTA</dc:identifier>
</cp:coreProperties>
</file>